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65" r:id="rId1"/>
  </p:sldMasterIdLst>
  <p:notesMasterIdLst>
    <p:notesMasterId r:id="rId3"/>
  </p:notesMasterIdLst>
  <p:handoutMasterIdLst>
    <p:handoutMasterId r:id="rId4"/>
  </p:handoutMasterIdLst>
  <p:sldIdLst>
    <p:sldId id="398" r:id="rId2"/>
  </p:sldIdLst>
  <p:sldSz cx="13442950" cy="7561263"/>
  <p:notesSz cx="7285038" cy="10418763"/>
  <p:defaultTextStyle>
    <a:defPPr>
      <a:defRPr lang="ja-JP"/>
    </a:defPPr>
    <a:lvl1pPr algn="l" defTabSz="1042988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520700" indent="-63500" algn="l" defTabSz="1042988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1042988" indent="-128588" algn="l" defTabSz="1042988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563688" indent="-192088" algn="l" defTabSz="1042988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2085975" indent="-257175" algn="l" defTabSz="1042988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0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0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0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0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2" userDrawn="1">
          <p15:clr>
            <a:srgbClr val="A4A3A4"/>
          </p15:clr>
        </p15:guide>
        <p15:guide id="2" pos="423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82">
          <p15:clr>
            <a:srgbClr val="A4A3A4"/>
          </p15:clr>
        </p15:guide>
        <p15:guide id="2" pos="2295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iaj@CIAJNET.local" initials="c" lastIdx="1" clrIdx="0">
    <p:extLst>
      <p:ext uri="{19B8F6BF-5375-455C-9EA6-DF929625EA0E}">
        <p15:presenceInfo xmlns:p15="http://schemas.microsoft.com/office/powerpoint/2012/main" userId="S-1-5-21-527237240-879983540-725345543-111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000FF"/>
    <a:srgbClr val="FFE1FF"/>
    <a:srgbClr val="FFFFCC"/>
    <a:srgbClr val="31859C"/>
    <a:srgbClr val="FFCCFF"/>
    <a:srgbClr val="FF9900"/>
    <a:srgbClr val="E8F4F8"/>
    <a:srgbClr val="DBEEF4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02" autoAdjust="0"/>
    <p:restoredTop sz="96168" autoAdjust="0"/>
  </p:normalViewPr>
  <p:slideViewPr>
    <p:cSldViewPr>
      <p:cViewPr varScale="1">
        <p:scale>
          <a:sx n="63" d="100"/>
          <a:sy n="63" d="100"/>
        </p:scale>
        <p:origin x="592" y="56"/>
      </p:cViewPr>
      <p:guideLst>
        <p:guide orient="horz" pos="2382"/>
        <p:guide pos="423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49" d="100"/>
          <a:sy n="49" d="100"/>
        </p:scale>
        <p:origin x="2928" y="36"/>
      </p:cViewPr>
      <p:guideLst>
        <p:guide orient="horz" pos="3282"/>
        <p:guide pos="229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DD0BDFE7-1664-4FC3-8E30-75737E029B0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57538" cy="520700"/>
          </a:xfrm>
          <a:prstGeom prst="rect">
            <a:avLst/>
          </a:prstGeom>
        </p:spPr>
        <p:txBody>
          <a:bodyPr vert="horz" lIns="101160" tIns="50580" rIns="101160" bIns="50580" rtlCol="0"/>
          <a:lstStyle>
            <a:lvl1pPr algn="l" defTabSz="1043055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8C71F73-F254-4735-B2D7-3724D9A9E55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25913" y="0"/>
            <a:ext cx="3157537" cy="520700"/>
          </a:xfrm>
          <a:prstGeom prst="rect">
            <a:avLst/>
          </a:prstGeom>
        </p:spPr>
        <p:txBody>
          <a:bodyPr vert="horz" lIns="101160" tIns="50580" rIns="101160" bIns="50580" rtlCol="0"/>
          <a:lstStyle>
            <a:lvl1pPr algn="r" defTabSz="1043055" eaLnBrk="1" fontAlgn="auto" hangingPunct="1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FC854198-B1F2-407C-ACA7-FA25E1C5D4E9}" type="datetimeFigureOut">
              <a:rPr lang="ja-JP" altLang="en-US"/>
              <a:pPr>
                <a:defRPr/>
              </a:pPr>
              <a:t>2025/9/26</a:t>
            </a:fld>
            <a:endParaRPr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29B564F-80E9-4DDF-B3E7-E6C69174186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896475"/>
            <a:ext cx="3157538" cy="520700"/>
          </a:xfrm>
          <a:prstGeom prst="rect">
            <a:avLst/>
          </a:prstGeom>
        </p:spPr>
        <p:txBody>
          <a:bodyPr vert="horz" lIns="101160" tIns="50580" rIns="101160" bIns="50580" rtlCol="0" anchor="b"/>
          <a:lstStyle>
            <a:lvl1pPr algn="l" defTabSz="1043055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3C92C8E-91E0-41AA-A936-38C46AEA01F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25913" y="9896475"/>
            <a:ext cx="3157537" cy="520700"/>
          </a:xfrm>
          <a:prstGeom prst="rect">
            <a:avLst/>
          </a:prstGeom>
        </p:spPr>
        <p:txBody>
          <a:bodyPr vert="horz" lIns="101160" tIns="50580" rIns="101160" bIns="50580" rtlCol="0" anchor="b"/>
          <a:lstStyle>
            <a:lvl1pPr algn="r" defTabSz="1043055" eaLnBrk="1" fontAlgn="auto" hangingPunct="1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CE9EA5DD-D054-4F3E-AAF4-FBE6E88F3B7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92F1B9C4-2FE1-4334-AB0F-23C4ECAC946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57538" cy="520700"/>
          </a:xfrm>
          <a:prstGeom prst="rect">
            <a:avLst/>
          </a:prstGeom>
        </p:spPr>
        <p:txBody>
          <a:bodyPr vert="horz" lIns="101160" tIns="50580" rIns="101160" bIns="50580" rtlCol="0"/>
          <a:lstStyle>
            <a:lvl1pPr algn="l" defTabSz="1043055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658C428A-9F4B-42D3-8DC3-BFABFAB34F0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125913" y="0"/>
            <a:ext cx="3157537" cy="520700"/>
          </a:xfrm>
          <a:prstGeom prst="rect">
            <a:avLst/>
          </a:prstGeom>
        </p:spPr>
        <p:txBody>
          <a:bodyPr vert="horz" lIns="101160" tIns="50580" rIns="101160" bIns="50580" rtlCol="0"/>
          <a:lstStyle>
            <a:lvl1pPr algn="r" defTabSz="1043055" eaLnBrk="1" fontAlgn="auto" hangingPunct="1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B0BE4D7C-5908-4D84-ACC1-3A3CD2A4622F}" type="datetimeFigureOut">
              <a:rPr lang="ja-JP" altLang="en-US"/>
              <a:pPr>
                <a:defRPr/>
              </a:pPr>
              <a:t>2025/9/26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3DEA7992-B819-460D-A005-E24984B9A15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69863" y="781050"/>
            <a:ext cx="6945312" cy="39068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1160" tIns="50580" rIns="101160" bIns="5058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E5F71115-BD71-4038-9DDF-D744ACD53E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28663" y="4948238"/>
            <a:ext cx="5827712" cy="4689475"/>
          </a:xfrm>
          <a:prstGeom prst="rect">
            <a:avLst/>
          </a:prstGeom>
        </p:spPr>
        <p:txBody>
          <a:bodyPr vert="horz" lIns="101160" tIns="50580" rIns="101160" bIns="5058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BB9EF5FA-86E8-4432-957E-1C39E54AF3F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896475"/>
            <a:ext cx="3157538" cy="520700"/>
          </a:xfrm>
          <a:prstGeom prst="rect">
            <a:avLst/>
          </a:prstGeom>
        </p:spPr>
        <p:txBody>
          <a:bodyPr vert="horz" lIns="101160" tIns="50580" rIns="101160" bIns="50580" rtlCol="0" anchor="b"/>
          <a:lstStyle>
            <a:lvl1pPr algn="l" defTabSz="1043055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1ABC4563-72D1-43A4-BFE1-F6802A52A8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125913" y="9896475"/>
            <a:ext cx="3157537" cy="520700"/>
          </a:xfrm>
          <a:prstGeom prst="rect">
            <a:avLst/>
          </a:prstGeom>
        </p:spPr>
        <p:txBody>
          <a:bodyPr vert="horz" lIns="101160" tIns="50580" rIns="101160" bIns="50580" rtlCol="0" anchor="b"/>
          <a:lstStyle>
            <a:lvl1pPr algn="r" defTabSz="1043055" eaLnBrk="1" fontAlgn="auto" hangingPunct="1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657B174C-F55D-4AA4-9A0D-A105D407D18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1042988" rtl="0" fontAlgn="base">
      <a:spcBef>
        <a:spcPct val="30000"/>
      </a:spcBef>
      <a:spcAft>
        <a:spcPct val="0"/>
      </a:spcAft>
      <a:defRPr kumimoji="1" sz="1400" kern="1200">
        <a:solidFill>
          <a:schemeClr val="tx1"/>
        </a:solidFill>
        <a:latin typeface="+mn-lt"/>
        <a:ea typeface="+mn-ea"/>
        <a:cs typeface="+mn-cs"/>
      </a:defRPr>
    </a:lvl1pPr>
    <a:lvl2pPr marL="520700" algn="l" defTabSz="1042988" rtl="0" fontAlgn="base">
      <a:spcBef>
        <a:spcPct val="30000"/>
      </a:spcBef>
      <a:spcAft>
        <a:spcPct val="0"/>
      </a:spcAft>
      <a:defRPr kumimoji="1" sz="1400" kern="1200">
        <a:solidFill>
          <a:schemeClr val="tx1"/>
        </a:solidFill>
        <a:latin typeface="+mn-lt"/>
        <a:ea typeface="+mn-ea"/>
        <a:cs typeface="+mn-cs"/>
      </a:defRPr>
    </a:lvl2pPr>
    <a:lvl3pPr marL="1042988" algn="l" defTabSz="1042988" rtl="0" fontAlgn="base">
      <a:spcBef>
        <a:spcPct val="30000"/>
      </a:spcBef>
      <a:spcAft>
        <a:spcPct val="0"/>
      </a:spcAft>
      <a:defRPr kumimoji="1" sz="1400" kern="1200">
        <a:solidFill>
          <a:schemeClr val="tx1"/>
        </a:solidFill>
        <a:latin typeface="+mn-lt"/>
        <a:ea typeface="+mn-ea"/>
        <a:cs typeface="+mn-cs"/>
      </a:defRPr>
    </a:lvl3pPr>
    <a:lvl4pPr marL="1563688" algn="l" defTabSz="1042988" rtl="0" fontAlgn="base">
      <a:spcBef>
        <a:spcPct val="30000"/>
      </a:spcBef>
      <a:spcAft>
        <a:spcPct val="0"/>
      </a:spcAft>
      <a:defRPr kumimoji="1" sz="1400" kern="1200">
        <a:solidFill>
          <a:schemeClr val="tx1"/>
        </a:solidFill>
        <a:latin typeface="+mn-lt"/>
        <a:ea typeface="+mn-ea"/>
        <a:cs typeface="+mn-cs"/>
      </a:defRPr>
    </a:lvl4pPr>
    <a:lvl5pPr marL="2085975" algn="l" defTabSz="1042988" rtl="0" fontAlgn="base">
      <a:spcBef>
        <a:spcPct val="30000"/>
      </a:spcBef>
      <a:spcAft>
        <a:spcPct val="0"/>
      </a:spcAft>
      <a:defRPr kumimoji="1" sz="1400" kern="1200">
        <a:solidFill>
          <a:schemeClr val="tx1"/>
        </a:solidFill>
        <a:latin typeface="+mn-lt"/>
        <a:ea typeface="+mn-ea"/>
        <a:cs typeface="+mn-cs"/>
      </a:defRPr>
    </a:lvl5pPr>
    <a:lvl6pPr marL="2607636" algn="l" defTabSz="1043055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6pPr>
    <a:lvl7pPr marL="3129164" algn="l" defTabSz="1043055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7pPr>
    <a:lvl8pPr marL="3650691" algn="l" defTabSz="1043055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8pPr>
    <a:lvl9pPr marL="4172218" algn="l" defTabSz="1043055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スライド イメージ プレースホルダー 1">
            <a:extLst>
              <a:ext uri="{FF2B5EF4-FFF2-40B4-BE49-F238E27FC236}">
                <a16:creationId xmlns:a16="http://schemas.microsoft.com/office/drawing/2014/main" id="{943BF9E0-6B82-4CC4-BB61-00A328B204B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69863" y="781050"/>
            <a:ext cx="6945312" cy="390683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ノート プレースホルダー 2">
            <a:extLst>
              <a:ext uri="{FF2B5EF4-FFF2-40B4-BE49-F238E27FC236}">
                <a16:creationId xmlns:a16="http://schemas.microsoft.com/office/drawing/2014/main" id="{A28F1524-CE33-469D-B4C8-68DBCBABBB5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468068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528787" y="180231"/>
            <a:ext cx="10918601" cy="431800"/>
          </a:xfrm>
        </p:spPr>
        <p:txBody>
          <a:bodyPr/>
          <a:lstStyle>
            <a:lvl1pPr>
              <a:defRPr baseline="0">
                <a:latin typeface="Verdana" panose="020B0604030504040204" pitchFamily="34" charset="0"/>
                <a:ea typeface="Meiryo UI" panose="020B0604030504040204" pitchFamily="50" charset="-128"/>
              </a:defRPr>
            </a:lvl1pPr>
          </a:lstStyle>
          <a:p>
            <a:r>
              <a:rPr lang="ja-JP" altLang="en-US" dirty="0"/>
              <a:t>タイトルの入力</a:t>
            </a: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51AF637E-ADA2-4BBC-FB4A-5545B73F6A3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19396" y="127932"/>
            <a:ext cx="1826815" cy="628363"/>
          </a:xfrm>
          <a:prstGeom prst="rect">
            <a:avLst/>
          </a:prstGeom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AFF52D1-58C6-05B8-390F-CC4E728EA73C}"/>
              </a:ext>
            </a:extLst>
          </p:cNvPr>
          <p:cNvSpPr txBox="1"/>
          <p:nvPr userDrawn="1"/>
        </p:nvSpPr>
        <p:spPr>
          <a:xfrm>
            <a:off x="3049067" y="3492599"/>
            <a:ext cx="914400" cy="339452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algn="just" rtl="0"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</a:pPr>
            <a:endParaRPr kumimoji="1" lang="ja-JP" altLang="en-US" sz="2000" kern="12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D86FF56-8D1E-BD48-1255-C825E5B80952}"/>
              </a:ext>
            </a:extLst>
          </p:cNvPr>
          <p:cNvSpPr txBox="1"/>
          <p:nvPr userDrawn="1"/>
        </p:nvSpPr>
        <p:spPr>
          <a:xfrm>
            <a:off x="5522458" y="2772519"/>
            <a:ext cx="65" cy="339452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algn="just" rtl="0"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</a:pPr>
            <a:endParaRPr kumimoji="1" lang="ja-JP" altLang="en-US" sz="2000" kern="12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1188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図 2">
            <a:extLst>
              <a:ext uri="{FF2B5EF4-FFF2-40B4-BE49-F238E27FC236}">
                <a16:creationId xmlns:a16="http://schemas.microsoft.com/office/drawing/2014/main" id="{941B11CE-806C-43B0-AA44-9AC3DA41489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6" y="1"/>
            <a:ext cx="13440954" cy="209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27" name="Codos_Grid_201008" hidden="1">
            <a:extLst>
              <a:ext uri="{FF2B5EF4-FFF2-40B4-BE49-F238E27FC236}">
                <a16:creationId xmlns:a16="http://schemas.microsoft.com/office/drawing/2014/main" id="{9E125E38-0AF0-4C39-9CEA-1C0C5418AFB4}"/>
              </a:ext>
            </a:extLst>
          </p:cNvPr>
          <p:cNvGrpSpPr>
            <a:grpSpLocks/>
          </p:cNvGrpSpPr>
          <p:nvPr/>
        </p:nvGrpSpPr>
        <p:grpSpPr bwMode="auto">
          <a:xfrm>
            <a:off x="1109602" y="1241425"/>
            <a:ext cx="11223746" cy="5473700"/>
            <a:chOff x="449454" y="1189814"/>
            <a:chExt cx="8928993" cy="5472608"/>
          </a:xfrm>
        </p:grpSpPr>
        <p:sp>
          <p:nvSpPr>
            <p:cNvPr id="1030" name="Line 99" hidden="1">
              <a:extLst>
                <a:ext uri="{FF2B5EF4-FFF2-40B4-BE49-F238E27FC236}">
                  <a16:creationId xmlns:a16="http://schemas.microsoft.com/office/drawing/2014/main" id="{526F07AD-326B-45C8-99B0-DA06C242A7D3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4771268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31" name="Line 99" hidden="1">
              <a:extLst>
                <a:ext uri="{FF2B5EF4-FFF2-40B4-BE49-F238E27FC236}">
                  <a16:creationId xmlns:a16="http://schemas.microsoft.com/office/drawing/2014/main" id="{22B4C88D-6731-4962-807C-C066E3C0F16B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185758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32" name="Line 99" hidden="1">
              <a:extLst>
                <a:ext uri="{FF2B5EF4-FFF2-40B4-BE49-F238E27FC236}">
                  <a16:creationId xmlns:a16="http://schemas.microsoft.com/office/drawing/2014/main" id="{026D71AC-44C8-4C8A-BC61-F4602767E9ED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041742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33" name="Line 99" hidden="1">
              <a:extLst>
                <a:ext uri="{FF2B5EF4-FFF2-40B4-BE49-F238E27FC236}">
                  <a16:creationId xmlns:a16="http://schemas.microsoft.com/office/drawing/2014/main" id="{D308C071-3C23-48CE-A375-6627D7F22B26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2897726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34" name="Line 99" hidden="1">
              <a:extLst>
                <a:ext uri="{FF2B5EF4-FFF2-40B4-BE49-F238E27FC236}">
                  <a16:creationId xmlns:a16="http://schemas.microsoft.com/office/drawing/2014/main" id="{86B950E8-293E-46DF-9924-901ACF6B2960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2753710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35" name="Line 99" hidden="1">
              <a:extLst>
                <a:ext uri="{FF2B5EF4-FFF2-40B4-BE49-F238E27FC236}">
                  <a16:creationId xmlns:a16="http://schemas.microsoft.com/office/drawing/2014/main" id="{C0BCB3E4-672E-4487-A628-5856FB736EC8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2609694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36" name="Line 99" hidden="1">
              <a:extLst>
                <a:ext uri="{FF2B5EF4-FFF2-40B4-BE49-F238E27FC236}">
                  <a16:creationId xmlns:a16="http://schemas.microsoft.com/office/drawing/2014/main" id="{8B5E58A1-1A9E-43F4-BDE4-7E17016E3F59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2465678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37" name="Line 99" hidden="1">
              <a:extLst>
                <a:ext uri="{FF2B5EF4-FFF2-40B4-BE49-F238E27FC236}">
                  <a16:creationId xmlns:a16="http://schemas.microsoft.com/office/drawing/2014/main" id="{01373C56-DA9D-4D32-94CA-509910CFEE9D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2321662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38" name="Line 99" hidden="1">
              <a:extLst>
                <a:ext uri="{FF2B5EF4-FFF2-40B4-BE49-F238E27FC236}">
                  <a16:creationId xmlns:a16="http://schemas.microsoft.com/office/drawing/2014/main" id="{736F1D5D-2B86-4687-B7AF-70FCC111D11A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2177646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39" name="Line 99" hidden="1">
              <a:extLst>
                <a:ext uri="{FF2B5EF4-FFF2-40B4-BE49-F238E27FC236}">
                  <a16:creationId xmlns:a16="http://schemas.microsoft.com/office/drawing/2014/main" id="{099F1646-8AE5-4412-A1FE-6797F1A9F97B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2033630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40" name="Line 99" hidden="1">
              <a:extLst>
                <a:ext uri="{FF2B5EF4-FFF2-40B4-BE49-F238E27FC236}">
                  <a16:creationId xmlns:a16="http://schemas.microsoft.com/office/drawing/2014/main" id="{2EAE7140-D3F0-483A-9F87-164C268AF056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1889614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41" name="Line 99" hidden="1">
              <a:extLst>
                <a:ext uri="{FF2B5EF4-FFF2-40B4-BE49-F238E27FC236}">
                  <a16:creationId xmlns:a16="http://schemas.microsoft.com/office/drawing/2014/main" id="{CA8C0452-D088-4DB2-AF17-BA9A02FD0DDA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1745598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42" name="Line 99" hidden="1">
              <a:extLst>
                <a:ext uri="{FF2B5EF4-FFF2-40B4-BE49-F238E27FC236}">
                  <a16:creationId xmlns:a16="http://schemas.microsoft.com/office/drawing/2014/main" id="{CBB451B7-DF6B-4651-90F8-0B1D26237D39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1601582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43" name="Line 99" hidden="1">
              <a:extLst>
                <a:ext uri="{FF2B5EF4-FFF2-40B4-BE49-F238E27FC236}">
                  <a16:creationId xmlns:a16="http://schemas.microsoft.com/office/drawing/2014/main" id="{D74B7257-FC73-42E7-A1A7-E368ECFA460A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1457566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44" name="Line 99" hidden="1">
              <a:extLst>
                <a:ext uri="{FF2B5EF4-FFF2-40B4-BE49-F238E27FC236}">
                  <a16:creationId xmlns:a16="http://schemas.microsoft.com/office/drawing/2014/main" id="{E4197AE2-19A9-4EC5-ACBB-048605D303E0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1313550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45" name="Line 99" hidden="1">
              <a:extLst>
                <a:ext uri="{FF2B5EF4-FFF2-40B4-BE49-F238E27FC236}">
                  <a16:creationId xmlns:a16="http://schemas.microsoft.com/office/drawing/2014/main" id="{A5B1652E-4AD7-4307-9BEC-BE4B40D024B9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1169534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46" name="Line 99" hidden="1">
              <a:extLst>
                <a:ext uri="{FF2B5EF4-FFF2-40B4-BE49-F238E27FC236}">
                  <a16:creationId xmlns:a16="http://schemas.microsoft.com/office/drawing/2014/main" id="{769A64E7-E153-47F9-BD49-B1C558526959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1025518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47" name="Line 99" hidden="1">
              <a:extLst>
                <a:ext uri="{FF2B5EF4-FFF2-40B4-BE49-F238E27FC236}">
                  <a16:creationId xmlns:a16="http://schemas.microsoft.com/office/drawing/2014/main" id="{A34FC032-C98B-45C0-8A02-9F2EE7EB54C2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881502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48" name="Line 99" hidden="1">
              <a:extLst>
                <a:ext uri="{FF2B5EF4-FFF2-40B4-BE49-F238E27FC236}">
                  <a16:creationId xmlns:a16="http://schemas.microsoft.com/office/drawing/2014/main" id="{5975271D-C732-4B1D-979F-780BFD8B3B2C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737486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49" name="Line 99" hidden="1">
              <a:extLst>
                <a:ext uri="{FF2B5EF4-FFF2-40B4-BE49-F238E27FC236}">
                  <a16:creationId xmlns:a16="http://schemas.microsoft.com/office/drawing/2014/main" id="{09B10671-D5AD-43CC-A77D-080F3829D1B2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593470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50" name="Line 99" hidden="1">
              <a:extLst>
                <a:ext uri="{FF2B5EF4-FFF2-40B4-BE49-F238E27FC236}">
                  <a16:creationId xmlns:a16="http://schemas.microsoft.com/office/drawing/2014/main" id="{E44B4A77-90D0-469D-AEB2-F50D51D37FC9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617806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51" name="Line 99" hidden="1">
              <a:extLst>
                <a:ext uri="{FF2B5EF4-FFF2-40B4-BE49-F238E27FC236}">
                  <a16:creationId xmlns:a16="http://schemas.microsoft.com/office/drawing/2014/main" id="{09EEF2B5-FE39-4EE7-B46A-FB366539F216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473790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52" name="Line 99" hidden="1">
              <a:extLst>
                <a:ext uri="{FF2B5EF4-FFF2-40B4-BE49-F238E27FC236}">
                  <a16:creationId xmlns:a16="http://schemas.microsoft.com/office/drawing/2014/main" id="{4A871AF9-87D7-4363-AF2F-633F21DD4A9D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329774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53" name="Line 99" hidden="1">
              <a:extLst>
                <a:ext uri="{FF2B5EF4-FFF2-40B4-BE49-F238E27FC236}">
                  <a16:creationId xmlns:a16="http://schemas.microsoft.com/office/drawing/2014/main" id="{C503A249-6FA4-4A59-81A9-213F1F378C24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4049854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54" name="Line 99" hidden="1">
              <a:extLst>
                <a:ext uri="{FF2B5EF4-FFF2-40B4-BE49-F238E27FC236}">
                  <a16:creationId xmlns:a16="http://schemas.microsoft.com/office/drawing/2014/main" id="{8635E053-94C9-483A-8728-96E9830DA085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905838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55" name="Line 99" hidden="1">
              <a:extLst>
                <a:ext uri="{FF2B5EF4-FFF2-40B4-BE49-F238E27FC236}">
                  <a16:creationId xmlns:a16="http://schemas.microsoft.com/office/drawing/2014/main" id="{8EAA4180-2B66-4411-BEA9-0246FB7F8040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761822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56" name="Line 99" hidden="1">
              <a:extLst>
                <a:ext uri="{FF2B5EF4-FFF2-40B4-BE49-F238E27FC236}">
                  <a16:creationId xmlns:a16="http://schemas.microsoft.com/office/drawing/2014/main" id="{C1874975-F9AB-4DB5-B850-BB6630036665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4483236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57" name="Line 99" hidden="1">
              <a:extLst>
                <a:ext uri="{FF2B5EF4-FFF2-40B4-BE49-F238E27FC236}">
                  <a16:creationId xmlns:a16="http://schemas.microsoft.com/office/drawing/2014/main" id="{E9A2D323-0957-4ABD-9AFB-E2813F2BB4AC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4339220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58" name="Line 99" hidden="1">
              <a:extLst>
                <a:ext uri="{FF2B5EF4-FFF2-40B4-BE49-F238E27FC236}">
                  <a16:creationId xmlns:a16="http://schemas.microsoft.com/office/drawing/2014/main" id="{509E9F2F-3326-4A25-B04A-CAD277353FFB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4193870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59" name="Line 99" hidden="1">
              <a:extLst>
                <a:ext uri="{FF2B5EF4-FFF2-40B4-BE49-F238E27FC236}">
                  <a16:creationId xmlns:a16="http://schemas.microsoft.com/office/drawing/2014/main" id="{C8CA23AC-B201-49CD-A54B-35C50BA84C6A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4627252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60" name="Line 99" hidden="1">
              <a:extLst>
                <a:ext uri="{FF2B5EF4-FFF2-40B4-BE49-F238E27FC236}">
                  <a16:creationId xmlns:a16="http://schemas.microsoft.com/office/drawing/2014/main" id="{B858CC72-6105-4BA3-9CA9-044621DD5468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9234430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61" name="Line 99" hidden="1">
              <a:extLst>
                <a:ext uri="{FF2B5EF4-FFF2-40B4-BE49-F238E27FC236}">
                  <a16:creationId xmlns:a16="http://schemas.microsoft.com/office/drawing/2014/main" id="{30D4930D-1257-4F9F-8A3E-6F5E3B358342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7650254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62" name="Line 99" hidden="1">
              <a:extLst>
                <a:ext uri="{FF2B5EF4-FFF2-40B4-BE49-F238E27FC236}">
                  <a16:creationId xmlns:a16="http://schemas.microsoft.com/office/drawing/2014/main" id="{0C3AB4E1-F500-42CD-BCA4-9CF3F8AC0B67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7506238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63" name="Line 99" hidden="1">
              <a:extLst>
                <a:ext uri="{FF2B5EF4-FFF2-40B4-BE49-F238E27FC236}">
                  <a16:creationId xmlns:a16="http://schemas.microsoft.com/office/drawing/2014/main" id="{CC3E4D73-A887-4166-BD09-7D8DE31D3F92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7362222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64" name="Line 99" hidden="1">
              <a:extLst>
                <a:ext uri="{FF2B5EF4-FFF2-40B4-BE49-F238E27FC236}">
                  <a16:creationId xmlns:a16="http://schemas.microsoft.com/office/drawing/2014/main" id="{910558F9-752F-4E95-B461-9D04E0C9E1EF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7218206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65" name="Line 99" hidden="1">
              <a:extLst>
                <a:ext uri="{FF2B5EF4-FFF2-40B4-BE49-F238E27FC236}">
                  <a16:creationId xmlns:a16="http://schemas.microsoft.com/office/drawing/2014/main" id="{AC982130-B3E4-43F4-A1C6-6E6707C40795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7074190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66" name="Line 99" hidden="1">
              <a:extLst>
                <a:ext uri="{FF2B5EF4-FFF2-40B4-BE49-F238E27FC236}">
                  <a16:creationId xmlns:a16="http://schemas.microsoft.com/office/drawing/2014/main" id="{810D427C-BAFA-41B4-87BA-EBA64205492A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6930174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67" name="Line 99" hidden="1">
              <a:extLst>
                <a:ext uri="{FF2B5EF4-FFF2-40B4-BE49-F238E27FC236}">
                  <a16:creationId xmlns:a16="http://schemas.microsoft.com/office/drawing/2014/main" id="{42210701-0D63-4616-B652-A6C37B912544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6786158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68" name="Line 99" hidden="1">
              <a:extLst>
                <a:ext uri="{FF2B5EF4-FFF2-40B4-BE49-F238E27FC236}">
                  <a16:creationId xmlns:a16="http://schemas.microsoft.com/office/drawing/2014/main" id="{C9E11F3E-DCD5-4C33-8636-968A8761251E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6642142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69" name="Line 99" hidden="1">
              <a:extLst>
                <a:ext uri="{FF2B5EF4-FFF2-40B4-BE49-F238E27FC236}">
                  <a16:creationId xmlns:a16="http://schemas.microsoft.com/office/drawing/2014/main" id="{424DB802-55B2-4469-8B84-155262E9AB6A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6498126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70" name="Line 99" hidden="1">
              <a:extLst>
                <a:ext uri="{FF2B5EF4-FFF2-40B4-BE49-F238E27FC236}">
                  <a16:creationId xmlns:a16="http://schemas.microsoft.com/office/drawing/2014/main" id="{FCAFBAB2-BC71-42B9-AF6E-EA3EC6A817D1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6354110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71" name="Line 99" hidden="1">
              <a:extLst>
                <a:ext uri="{FF2B5EF4-FFF2-40B4-BE49-F238E27FC236}">
                  <a16:creationId xmlns:a16="http://schemas.microsoft.com/office/drawing/2014/main" id="{E1A42890-7DA3-4469-93D3-0635FA81758F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6210094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72" name="Line 99" hidden="1">
              <a:extLst>
                <a:ext uri="{FF2B5EF4-FFF2-40B4-BE49-F238E27FC236}">
                  <a16:creationId xmlns:a16="http://schemas.microsoft.com/office/drawing/2014/main" id="{DCD9A4DB-B226-4B54-B553-0E8E91C14DDA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6066078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73" name="Line 99" hidden="1">
              <a:extLst>
                <a:ext uri="{FF2B5EF4-FFF2-40B4-BE49-F238E27FC236}">
                  <a16:creationId xmlns:a16="http://schemas.microsoft.com/office/drawing/2014/main" id="{49C8AA2D-8397-4582-ACE0-2CC5D126EF82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5922062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74" name="Line 99" hidden="1">
              <a:extLst>
                <a:ext uri="{FF2B5EF4-FFF2-40B4-BE49-F238E27FC236}">
                  <a16:creationId xmlns:a16="http://schemas.microsoft.com/office/drawing/2014/main" id="{6837A175-58E2-4220-9F84-6C9646006631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5778046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75" name="Line 99" hidden="1">
              <a:extLst>
                <a:ext uri="{FF2B5EF4-FFF2-40B4-BE49-F238E27FC236}">
                  <a16:creationId xmlns:a16="http://schemas.microsoft.com/office/drawing/2014/main" id="{6D763BC4-AFF4-4B5B-8756-05A7EA48292E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5634030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76" name="Line 99" hidden="1">
              <a:extLst>
                <a:ext uri="{FF2B5EF4-FFF2-40B4-BE49-F238E27FC236}">
                  <a16:creationId xmlns:a16="http://schemas.microsoft.com/office/drawing/2014/main" id="{0083E2AC-CF92-49D7-8518-71CA1F7BF2FC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5490014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77" name="Line 99" hidden="1">
              <a:extLst>
                <a:ext uri="{FF2B5EF4-FFF2-40B4-BE49-F238E27FC236}">
                  <a16:creationId xmlns:a16="http://schemas.microsoft.com/office/drawing/2014/main" id="{96CE62AF-C921-452F-A363-7D0360DB109A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5345998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78" name="Line 99" hidden="1">
              <a:extLst>
                <a:ext uri="{FF2B5EF4-FFF2-40B4-BE49-F238E27FC236}">
                  <a16:creationId xmlns:a16="http://schemas.microsoft.com/office/drawing/2014/main" id="{AB7423DC-DA74-4089-BCB6-CB96A0CE164C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5201982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79" name="Line 99" hidden="1">
              <a:extLst>
                <a:ext uri="{FF2B5EF4-FFF2-40B4-BE49-F238E27FC236}">
                  <a16:creationId xmlns:a16="http://schemas.microsoft.com/office/drawing/2014/main" id="{4610E132-6921-4DA0-8768-1C3D703DF222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5057966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80" name="Line 99" hidden="1">
              <a:extLst>
                <a:ext uri="{FF2B5EF4-FFF2-40B4-BE49-F238E27FC236}">
                  <a16:creationId xmlns:a16="http://schemas.microsoft.com/office/drawing/2014/main" id="{C888FB4B-E011-47E2-81D4-F4DD0AACAF7E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8082302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81" name="Line 99" hidden="1">
              <a:extLst>
                <a:ext uri="{FF2B5EF4-FFF2-40B4-BE49-F238E27FC236}">
                  <a16:creationId xmlns:a16="http://schemas.microsoft.com/office/drawing/2014/main" id="{3309CB9A-DB1E-4FF8-A3D4-E4445EE75724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7938286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82" name="Line 99" hidden="1">
              <a:extLst>
                <a:ext uri="{FF2B5EF4-FFF2-40B4-BE49-F238E27FC236}">
                  <a16:creationId xmlns:a16="http://schemas.microsoft.com/office/drawing/2014/main" id="{3E37CFC2-E875-400C-8F64-1BAB44837A68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7794270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83" name="Line 99" hidden="1">
              <a:extLst>
                <a:ext uri="{FF2B5EF4-FFF2-40B4-BE49-F238E27FC236}">
                  <a16:creationId xmlns:a16="http://schemas.microsoft.com/office/drawing/2014/main" id="{6FF1F54C-D8F6-4DD7-A251-05668BF83618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8514350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84" name="Line 99" hidden="1">
              <a:extLst>
                <a:ext uri="{FF2B5EF4-FFF2-40B4-BE49-F238E27FC236}">
                  <a16:creationId xmlns:a16="http://schemas.microsoft.com/office/drawing/2014/main" id="{296B5D49-97D3-4CE2-8B1F-BFF6797B5807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8370334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85" name="Line 99" hidden="1">
              <a:extLst>
                <a:ext uri="{FF2B5EF4-FFF2-40B4-BE49-F238E27FC236}">
                  <a16:creationId xmlns:a16="http://schemas.microsoft.com/office/drawing/2014/main" id="{A6C73FC4-7D6A-472E-BB73-ED71BAA047AB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8226318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86" name="Line 99" hidden="1">
              <a:extLst>
                <a:ext uri="{FF2B5EF4-FFF2-40B4-BE49-F238E27FC236}">
                  <a16:creationId xmlns:a16="http://schemas.microsoft.com/office/drawing/2014/main" id="{2E318B36-8D10-468C-8BA3-6281D6D6E28B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8946398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87" name="Line 99" hidden="1">
              <a:extLst>
                <a:ext uri="{FF2B5EF4-FFF2-40B4-BE49-F238E27FC236}">
                  <a16:creationId xmlns:a16="http://schemas.microsoft.com/office/drawing/2014/main" id="{9A630EC0-378E-41C1-9486-BCF028AC98CB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8802382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88" name="Line 99" hidden="1">
              <a:extLst>
                <a:ext uri="{FF2B5EF4-FFF2-40B4-BE49-F238E27FC236}">
                  <a16:creationId xmlns:a16="http://schemas.microsoft.com/office/drawing/2014/main" id="{D7C039EC-D5EA-4D33-BD39-FD322F9F1816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8658366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89" name="Line 99" hidden="1">
              <a:extLst>
                <a:ext uri="{FF2B5EF4-FFF2-40B4-BE49-F238E27FC236}">
                  <a16:creationId xmlns:a16="http://schemas.microsoft.com/office/drawing/2014/main" id="{45629E14-D855-450B-9BCE-D525C828E157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9090414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90" name="Line 99" hidden="1">
              <a:extLst>
                <a:ext uri="{FF2B5EF4-FFF2-40B4-BE49-F238E27FC236}">
                  <a16:creationId xmlns:a16="http://schemas.microsoft.com/office/drawing/2014/main" id="{A2C4D5E9-A677-41D1-9551-9DA70B4A48F4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0" y="-394361"/>
              <a:ext cx="0" cy="8928991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91" name="Line 99" hidden="1">
              <a:extLst>
                <a:ext uri="{FF2B5EF4-FFF2-40B4-BE49-F238E27FC236}">
                  <a16:creationId xmlns:a16="http://schemas.microsoft.com/office/drawing/2014/main" id="{761D324D-DD5A-4809-A51E-251EF3A6401F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0" y="-250346"/>
              <a:ext cx="0" cy="8928991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92" name="Line 99" hidden="1">
              <a:extLst>
                <a:ext uri="{FF2B5EF4-FFF2-40B4-BE49-F238E27FC236}">
                  <a16:creationId xmlns:a16="http://schemas.microsoft.com/office/drawing/2014/main" id="{5CF19197-B549-4761-B419-2B0D4A7F63B4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0" y="-106330"/>
              <a:ext cx="0" cy="8928991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93" name="Line 99" hidden="1">
              <a:extLst>
                <a:ext uri="{FF2B5EF4-FFF2-40B4-BE49-F238E27FC236}">
                  <a16:creationId xmlns:a16="http://schemas.microsoft.com/office/drawing/2014/main" id="{11591AC1-CD8E-40B9-ADB1-4B498A81D019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0" y="37686"/>
              <a:ext cx="0" cy="8928991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94" name="Line 99" hidden="1">
              <a:extLst>
                <a:ext uri="{FF2B5EF4-FFF2-40B4-BE49-F238E27FC236}">
                  <a16:creationId xmlns:a16="http://schemas.microsoft.com/office/drawing/2014/main" id="{E676073D-0A59-4E3A-B72B-C5E4FD95A8EC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0" y="181702"/>
              <a:ext cx="0" cy="8928991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95" name="Line 99" hidden="1">
              <a:extLst>
                <a:ext uri="{FF2B5EF4-FFF2-40B4-BE49-F238E27FC236}">
                  <a16:creationId xmlns:a16="http://schemas.microsoft.com/office/drawing/2014/main" id="{B7885B8E-1344-4CBE-84B2-9CF2FF626908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0" y="325718"/>
              <a:ext cx="0" cy="8928991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96" name="Line 99" hidden="1">
              <a:extLst>
                <a:ext uri="{FF2B5EF4-FFF2-40B4-BE49-F238E27FC236}">
                  <a16:creationId xmlns:a16="http://schemas.microsoft.com/office/drawing/2014/main" id="{C79A07D7-617E-45CE-AD19-36A5C6E666E3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0" y="469734"/>
              <a:ext cx="0" cy="8928991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97" name="Line 99" hidden="1">
              <a:extLst>
                <a:ext uri="{FF2B5EF4-FFF2-40B4-BE49-F238E27FC236}">
                  <a16:creationId xmlns:a16="http://schemas.microsoft.com/office/drawing/2014/main" id="{EBB730AB-F84B-4C70-B9C0-F861BF8290F6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0" y="613750"/>
              <a:ext cx="0" cy="8928991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98" name="Line 99" hidden="1">
              <a:extLst>
                <a:ext uri="{FF2B5EF4-FFF2-40B4-BE49-F238E27FC236}">
                  <a16:creationId xmlns:a16="http://schemas.microsoft.com/office/drawing/2014/main" id="{6F74DD56-1B98-4EC7-B361-03B0E908D37C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0" y="757766"/>
              <a:ext cx="0" cy="8928991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99" name="Line 99" hidden="1">
              <a:extLst>
                <a:ext uri="{FF2B5EF4-FFF2-40B4-BE49-F238E27FC236}">
                  <a16:creationId xmlns:a16="http://schemas.microsoft.com/office/drawing/2014/main" id="{F5FAC068-815B-44D8-8E28-91F023959E33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0" y="901783"/>
              <a:ext cx="0" cy="8928991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100" name="Line 99" hidden="1">
              <a:extLst>
                <a:ext uri="{FF2B5EF4-FFF2-40B4-BE49-F238E27FC236}">
                  <a16:creationId xmlns:a16="http://schemas.microsoft.com/office/drawing/2014/main" id="{8027CF41-A53D-4947-8983-02E8D930F6D4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0" y="1045798"/>
              <a:ext cx="0" cy="8928991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101" name="Line 99" hidden="1">
              <a:extLst>
                <a:ext uri="{FF2B5EF4-FFF2-40B4-BE49-F238E27FC236}">
                  <a16:creationId xmlns:a16="http://schemas.microsoft.com/office/drawing/2014/main" id="{720D4C04-3138-4785-95AC-6F1C26926668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0" y="1189814"/>
              <a:ext cx="0" cy="8928991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102" name="Line 99" hidden="1">
              <a:extLst>
                <a:ext uri="{FF2B5EF4-FFF2-40B4-BE49-F238E27FC236}">
                  <a16:creationId xmlns:a16="http://schemas.microsoft.com/office/drawing/2014/main" id="{39EC162E-5A9A-48CC-A529-1E59614F5316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0" y="1333830"/>
              <a:ext cx="0" cy="8928991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103" name="Line 99" hidden="1">
              <a:extLst>
                <a:ext uri="{FF2B5EF4-FFF2-40B4-BE49-F238E27FC236}">
                  <a16:creationId xmlns:a16="http://schemas.microsoft.com/office/drawing/2014/main" id="{17F1E9CD-65F6-4A3C-AC3C-B23F91DC4BE2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0" y="1477846"/>
              <a:ext cx="0" cy="8928991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104" name="Line 99" hidden="1">
              <a:extLst>
                <a:ext uri="{FF2B5EF4-FFF2-40B4-BE49-F238E27FC236}">
                  <a16:creationId xmlns:a16="http://schemas.microsoft.com/office/drawing/2014/main" id="{2A9BF71F-0406-42CA-A12B-2953309706C8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0" y="1621862"/>
              <a:ext cx="0" cy="8928991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105" name="Line 99" hidden="1">
              <a:extLst>
                <a:ext uri="{FF2B5EF4-FFF2-40B4-BE49-F238E27FC236}">
                  <a16:creationId xmlns:a16="http://schemas.microsoft.com/office/drawing/2014/main" id="{1BE7FE92-42BB-435F-9146-9A990A9FF7E0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0" y="1765878"/>
              <a:ext cx="0" cy="8928991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106" name="Line 99" hidden="1">
              <a:extLst>
                <a:ext uri="{FF2B5EF4-FFF2-40B4-BE49-F238E27FC236}">
                  <a16:creationId xmlns:a16="http://schemas.microsoft.com/office/drawing/2014/main" id="{74031B78-6C9D-4C2B-91F3-A3D380E59331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0" y="1909894"/>
              <a:ext cx="0" cy="8928991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107" name="Line 99" hidden="1">
              <a:extLst>
                <a:ext uri="{FF2B5EF4-FFF2-40B4-BE49-F238E27FC236}">
                  <a16:creationId xmlns:a16="http://schemas.microsoft.com/office/drawing/2014/main" id="{C81C8BCF-8D62-495C-ABCA-54F15BC541CC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0" y="2053910"/>
              <a:ext cx="0" cy="8928991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108" name="Line 99" hidden="1">
              <a:extLst>
                <a:ext uri="{FF2B5EF4-FFF2-40B4-BE49-F238E27FC236}">
                  <a16:creationId xmlns:a16="http://schemas.microsoft.com/office/drawing/2014/main" id="{C04FA388-6C8E-4D24-AF44-D385813C6EA9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0" y="-682394"/>
              <a:ext cx="0" cy="8928991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109" name="Line 99" hidden="1">
              <a:extLst>
                <a:ext uri="{FF2B5EF4-FFF2-40B4-BE49-F238E27FC236}">
                  <a16:creationId xmlns:a16="http://schemas.microsoft.com/office/drawing/2014/main" id="{6A18D874-9643-4B19-B945-853E62F6C0F4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0" y="-826410"/>
              <a:ext cx="0" cy="8928991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110" name="Line 99" hidden="1">
              <a:extLst>
                <a:ext uri="{FF2B5EF4-FFF2-40B4-BE49-F238E27FC236}">
                  <a16:creationId xmlns:a16="http://schemas.microsoft.com/office/drawing/2014/main" id="{35EBDCC1-0952-4BE8-BC0C-3C725770BA58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0" y="-970425"/>
              <a:ext cx="0" cy="8928991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111" name="Line 99" hidden="1">
              <a:extLst>
                <a:ext uri="{FF2B5EF4-FFF2-40B4-BE49-F238E27FC236}">
                  <a16:creationId xmlns:a16="http://schemas.microsoft.com/office/drawing/2014/main" id="{4FFE29E6-855D-4767-8BC3-DD7741A8DC80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0" y="-1114441"/>
              <a:ext cx="0" cy="8928991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112" name="Line 99" hidden="1">
              <a:extLst>
                <a:ext uri="{FF2B5EF4-FFF2-40B4-BE49-F238E27FC236}">
                  <a16:creationId xmlns:a16="http://schemas.microsoft.com/office/drawing/2014/main" id="{904D7BE0-3D50-42DD-83E6-987282AB9C0E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0" y="-1258457"/>
              <a:ext cx="0" cy="8928991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113" name="Line 99" hidden="1">
              <a:extLst>
                <a:ext uri="{FF2B5EF4-FFF2-40B4-BE49-F238E27FC236}">
                  <a16:creationId xmlns:a16="http://schemas.microsoft.com/office/drawing/2014/main" id="{DEF4D37F-85A8-4948-B3B2-8F789B798243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0" y="-1402473"/>
              <a:ext cx="0" cy="8928991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114" name="Line 99" hidden="1">
              <a:extLst>
                <a:ext uri="{FF2B5EF4-FFF2-40B4-BE49-F238E27FC236}">
                  <a16:creationId xmlns:a16="http://schemas.microsoft.com/office/drawing/2014/main" id="{6F42BCFB-C81B-4188-B910-BC7D7A54FAA6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0" y="-1546489"/>
              <a:ext cx="0" cy="8928991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115" name="Line 99" hidden="1">
              <a:extLst>
                <a:ext uri="{FF2B5EF4-FFF2-40B4-BE49-F238E27FC236}">
                  <a16:creationId xmlns:a16="http://schemas.microsoft.com/office/drawing/2014/main" id="{0BB97F9C-7178-4863-8370-17B63EA54DB7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0" y="-1690505"/>
              <a:ext cx="0" cy="8928991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116" name="Line 99" hidden="1">
              <a:extLst>
                <a:ext uri="{FF2B5EF4-FFF2-40B4-BE49-F238E27FC236}">
                  <a16:creationId xmlns:a16="http://schemas.microsoft.com/office/drawing/2014/main" id="{BE649A8F-33FA-468E-BB67-F0650FF6AD99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0" y="-1834521"/>
              <a:ext cx="0" cy="8928991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117" name="Line 99" hidden="1">
              <a:extLst>
                <a:ext uri="{FF2B5EF4-FFF2-40B4-BE49-F238E27FC236}">
                  <a16:creationId xmlns:a16="http://schemas.microsoft.com/office/drawing/2014/main" id="{E86D5C7C-A187-41CA-9C79-9656A1C9AC1E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0" y="-1978537"/>
              <a:ext cx="0" cy="8928991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118" name="Line 99" hidden="1">
              <a:extLst>
                <a:ext uri="{FF2B5EF4-FFF2-40B4-BE49-F238E27FC236}">
                  <a16:creationId xmlns:a16="http://schemas.microsoft.com/office/drawing/2014/main" id="{BC67C904-AF4D-462C-92C6-0F2BD1881DA9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1" y="-2122554"/>
              <a:ext cx="0" cy="8928993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119" name="Line 99" hidden="1">
              <a:extLst>
                <a:ext uri="{FF2B5EF4-FFF2-40B4-BE49-F238E27FC236}">
                  <a16:creationId xmlns:a16="http://schemas.microsoft.com/office/drawing/2014/main" id="{94A85A0B-E54E-4203-A744-0E6EDB85D79A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1" y="-2266570"/>
              <a:ext cx="0" cy="8928993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120" name="Line 99" hidden="1">
              <a:extLst>
                <a:ext uri="{FF2B5EF4-FFF2-40B4-BE49-F238E27FC236}">
                  <a16:creationId xmlns:a16="http://schemas.microsoft.com/office/drawing/2014/main" id="{1116380B-8B30-483E-BF57-6CDCD0839F4A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1" y="-2410587"/>
              <a:ext cx="0" cy="8928993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121" name="Line 99" hidden="1">
              <a:extLst>
                <a:ext uri="{FF2B5EF4-FFF2-40B4-BE49-F238E27FC236}">
                  <a16:creationId xmlns:a16="http://schemas.microsoft.com/office/drawing/2014/main" id="{F75F4EAA-A9F8-401D-9349-3ED53D1BB7E4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1" y="-2554603"/>
              <a:ext cx="0" cy="8928993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122" name="Line 99" hidden="1">
              <a:extLst>
                <a:ext uri="{FF2B5EF4-FFF2-40B4-BE49-F238E27FC236}">
                  <a16:creationId xmlns:a16="http://schemas.microsoft.com/office/drawing/2014/main" id="{7B5EACFF-4D59-4F78-A2D8-2051C0F50A46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1" y="-2698619"/>
              <a:ext cx="0" cy="8928993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123" name="Line 99" hidden="1">
              <a:extLst>
                <a:ext uri="{FF2B5EF4-FFF2-40B4-BE49-F238E27FC236}">
                  <a16:creationId xmlns:a16="http://schemas.microsoft.com/office/drawing/2014/main" id="{5BA9408F-7C3E-43D4-B6C3-E22C0622B52F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1" y="-2842635"/>
              <a:ext cx="0" cy="8928993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124" name="Line 99" hidden="1">
              <a:extLst>
                <a:ext uri="{FF2B5EF4-FFF2-40B4-BE49-F238E27FC236}">
                  <a16:creationId xmlns:a16="http://schemas.microsoft.com/office/drawing/2014/main" id="{6CC9FDCE-4820-4A0B-A02F-8F2CC55814D3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1" y="-2986651"/>
              <a:ext cx="0" cy="8928993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125" name="Line 99" hidden="1">
              <a:extLst>
                <a:ext uri="{FF2B5EF4-FFF2-40B4-BE49-F238E27FC236}">
                  <a16:creationId xmlns:a16="http://schemas.microsoft.com/office/drawing/2014/main" id="{12618A06-B106-42DA-BB22-D57269603AD0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1" y="-3130667"/>
              <a:ext cx="0" cy="8928993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126" name="Line 99" hidden="1">
              <a:extLst>
                <a:ext uri="{FF2B5EF4-FFF2-40B4-BE49-F238E27FC236}">
                  <a16:creationId xmlns:a16="http://schemas.microsoft.com/office/drawing/2014/main" id="{29A8AEEB-7258-4FBF-BDC7-3197A9D08FBC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4913950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127" name="正方形/長方形 336" hidden="1">
              <a:extLst>
                <a:ext uri="{FF2B5EF4-FFF2-40B4-BE49-F238E27FC236}">
                  <a16:creationId xmlns:a16="http://schemas.microsoft.com/office/drawing/2014/main" id="{28BF883C-4100-49A1-91A2-6FF083878E2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49454" y="1189814"/>
              <a:ext cx="8928992" cy="5472608"/>
            </a:xfrm>
            <a:prstGeom prst="rect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defTabSz="987425"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 defTabSz="987425"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 defTabSz="987425"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 defTabSz="987425"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 defTabSz="987425"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987425" fontAlgn="base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987425" fontAlgn="base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987425" fontAlgn="base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987425" fontAlgn="base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 sz="1900"/>
            </a:p>
          </p:txBody>
        </p:sp>
        <p:sp>
          <p:nvSpPr>
            <p:cNvPr id="1128" name="Line 99" hidden="1">
              <a:extLst>
                <a:ext uri="{FF2B5EF4-FFF2-40B4-BE49-F238E27FC236}">
                  <a16:creationId xmlns:a16="http://schemas.microsoft.com/office/drawing/2014/main" id="{CA82D520-1AC0-41B6-A227-4400020589FD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0" y="-538377"/>
              <a:ext cx="0" cy="8928991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</p:grpSp>
      <p:sp>
        <p:nvSpPr>
          <p:cNvPr id="1029" name="タイトル プレースホルダ 1">
            <a:extLst>
              <a:ext uri="{FF2B5EF4-FFF2-40B4-BE49-F238E27FC236}">
                <a16:creationId xmlns:a16="http://schemas.microsoft.com/office/drawing/2014/main" id="{C6E4BA19-FFAE-42C6-A2AA-4DFAAA71624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46388" y="468313"/>
            <a:ext cx="11948181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316AA29-89FD-A60A-70EE-B5D2422A6A19}"/>
              </a:ext>
            </a:extLst>
          </p:cNvPr>
          <p:cNvSpPr txBox="1"/>
          <p:nvPr userDrawn="1"/>
        </p:nvSpPr>
        <p:spPr>
          <a:xfrm>
            <a:off x="7873603" y="7233331"/>
            <a:ext cx="5395686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1050" b="1" dirty="0">
                <a:solidFill>
                  <a:schemeClr val="accent5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© 2025 Communications and Information Network Association of Japan</a:t>
            </a:r>
            <a:endParaRPr lang="ja-JP" altLang="en-US" sz="1050" b="1" dirty="0">
              <a:solidFill>
                <a:schemeClr val="accent5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hf sldNum="0" hdr="0" dt="0"/>
  <p:txStyles>
    <p:titleStyle>
      <a:lvl1pPr algn="l" defTabSz="1042988" rtl="0" eaLnBrk="1" fontAlgn="base" hangingPunct="1">
        <a:spcBef>
          <a:spcPct val="0"/>
        </a:spcBef>
        <a:spcAft>
          <a:spcPct val="0"/>
        </a:spcAft>
        <a:defRPr kumimoji="1" sz="2400" b="1" kern="1200">
          <a:solidFill>
            <a:srgbClr val="000000"/>
          </a:solidFill>
          <a:latin typeface="ＭＳ Ｐゴシック" panose="020B0600070205080204" pitchFamily="50" charset="-128"/>
          <a:ea typeface="ＭＳ Ｐゴシック" panose="020B0600070205080204" pitchFamily="50" charset="-128"/>
          <a:cs typeface="ＭＳ Ｐゴシック" panose="020B0600070205080204" pitchFamily="50" charset="-128"/>
        </a:defRPr>
      </a:lvl1pPr>
      <a:lvl2pPr algn="l" defTabSz="1042988" rtl="0" eaLnBrk="1" fontAlgn="base" hangingPunct="1">
        <a:spcBef>
          <a:spcPct val="0"/>
        </a:spcBef>
        <a:spcAft>
          <a:spcPct val="0"/>
        </a:spcAft>
        <a:defRPr kumimoji="1" sz="2400" b="1">
          <a:solidFill>
            <a:srgbClr val="000000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2pPr>
      <a:lvl3pPr algn="l" defTabSz="1042988" rtl="0" eaLnBrk="1" fontAlgn="base" hangingPunct="1">
        <a:spcBef>
          <a:spcPct val="0"/>
        </a:spcBef>
        <a:spcAft>
          <a:spcPct val="0"/>
        </a:spcAft>
        <a:defRPr kumimoji="1" sz="2400" b="1">
          <a:solidFill>
            <a:srgbClr val="000000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3pPr>
      <a:lvl4pPr algn="l" defTabSz="1042988" rtl="0" eaLnBrk="1" fontAlgn="base" hangingPunct="1">
        <a:spcBef>
          <a:spcPct val="0"/>
        </a:spcBef>
        <a:spcAft>
          <a:spcPct val="0"/>
        </a:spcAft>
        <a:defRPr kumimoji="1" sz="2400" b="1">
          <a:solidFill>
            <a:srgbClr val="000000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4pPr>
      <a:lvl5pPr algn="l" defTabSz="1042988" rtl="0" eaLnBrk="1" fontAlgn="base" hangingPunct="1">
        <a:spcBef>
          <a:spcPct val="0"/>
        </a:spcBef>
        <a:spcAft>
          <a:spcPct val="0"/>
        </a:spcAft>
        <a:defRPr kumimoji="1" sz="2400" b="1">
          <a:solidFill>
            <a:srgbClr val="000000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5pPr>
      <a:lvl6pPr marL="457200" algn="l" defTabSz="1042988" rtl="0" eaLnBrk="1" fontAlgn="base" hangingPunct="1">
        <a:spcBef>
          <a:spcPct val="0"/>
        </a:spcBef>
        <a:spcAft>
          <a:spcPct val="0"/>
        </a:spcAft>
        <a:defRPr kumimoji="1" sz="2400" b="1">
          <a:solidFill>
            <a:srgbClr val="000000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6pPr>
      <a:lvl7pPr marL="914400" algn="l" defTabSz="1042988" rtl="0" eaLnBrk="1" fontAlgn="base" hangingPunct="1">
        <a:spcBef>
          <a:spcPct val="0"/>
        </a:spcBef>
        <a:spcAft>
          <a:spcPct val="0"/>
        </a:spcAft>
        <a:defRPr kumimoji="1" sz="2400" b="1">
          <a:solidFill>
            <a:srgbClr val="000000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7pPr>
      <a:lvl8pPr marL="1371600" algn="l" defTabSz="1042988" rtl="0" eaLnBrk="1" fontAlgn="base" hangingPunct="1">
        <a:spcBef>
          <a:spcPct val="0"/>
        </a:spcBef>
        <a:spcAft>
          <a:spcPct val="0"/>
        </a:spcAft>
        <a:defRPr kumimoji="1" sz="2400" b="1">
          <a:solidFill>
            <a:srgbClr val="000000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8pPr>
      <a:lvl9pPr marL="1828800" algn="l" defTabSz="1042988" rtl="0" eaLnBrk="1" fontAlgn="base" hangingPunct="1">
        <a:spcBef>
          <a:spcPct val="0"/>
        </a:spcBef>
        <a:spcAft>
          <a:spcPct val="0"/>
        </a:spcAft>
        <a:defRPr kumimoji="1" sz="2400" b="1">
          <a:solidFill>
            <a:srgbClr val="000000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9pPr>
    </p:titleStyle>
    <p:bodyStyle>
      <a:lvl1pPr algn="l" defTabSz="1042988" rtl="0" eaLnBrk="1" fontAlgn="base" hangingPunct="1">
        <a:spcBef>
          <a:spcPct val="20000"/>
        </a:spcBef>
        <a:spcAft>
          <a:spcPct val="0"/>
        </a:spcAft>
        <a:defRPr kumimoji="1" lang="ja-JP" altLang="en-US" sz="2100" b="1" kern="1200">
          <a:solidFill>
            <a:srgbClr val="000000"/>
          </a:solidFill>
          <a:latin typeface="+mn-ea"/>
          <a:ea typeface="+mn-ea"/>
          <a:cs typeface="+mn-cs"/>
        </a:defRPr>
      </a:lvl1pPr>
      <a:lvl2pPr algn="l" defTabSz="1042988" rtl="0" eaLnBrk="1" fontAlgn="base" hangingPunct="1">
        <a:spcBef>
          <a:spcPct val="20000"/>
        </a:spcBef>
        <a:spcAft>
          <a:spcPct val="0"/>
        </a:spcAft>
        <a:defRPr kumimoji="1" lang="ja-JP" altLang="en-US" sz="1900" kern="1200">
          <a:solidFill>
            <a:srgbClr val="000000"/>
          </a:solidFill>
          <a:latin typeface="+mn-ea"/>
          <a:ea typeface="+mn-ea"/>
          <a:cs typeface="+mn-cs"/>
        </a:defRPr>
      </a:lvl2pPr>
      <a:lvl3pPr marL="282575" algn="l" defTabSz="1042988" rtl="0" eaLnBrk="1" fontAlgn="base" hangingPunct="1">
        <a:spcBef>
          <a:spcPct val="20000"/>
        </a:spcBef>
        <a:spcAft>
          <a:spcPct val="0"/>
        </a:spcAft>
        <a:defRPr kumimoji="1" lang="ja-JP" altLang="en-US" sz="1700" kern="1200">
          <a:solidFill>
            <a:srgbClr val="000000"/>
          </a:solidFill>
          <a:latin typeface="+mn-ea"/>
          <a:ea typeface="+mn-ea"/>
          <a:cs typeface="+mn-cs"/>
        </a:defRPr>
      </a:lvl3pPr>
      <a:lvl4pPr marL="471488" algn="l" defTabSz="1042988" rtl="0" eaLnBrk="1" fontAlgn="base" hangingPunct="1">
        <a:spcBef>
          <a:spcPct val="20000"/>
        </a:spcBef>
        <a:spcAft>
          <a:spcPct val="0"/>
        </a:spcAft>
        <a:defRPr kumimoji="1" lang="ja-JP" altLang="en-US" sz="1500" kern="1200">
          <a:solidFill>
            <a:srgbClr val="000000"/>
          </a:solidFill>
          <a:latin typeface="+mn-ea"/>
          <a:ea typeface="+mn-ea"/>
          <a:cs typeface="+mn-cs"/>
        </a:defRPr>
      </a:lvl4pPr>
      <a:lvl5pPr marL="660400" algn="l" defTabSz="1042988" rtl="0" eaLnBrk="1" fontAlgn="base" hangingPunct="1">
        <a:spcBef>
          <a:spcPct val="20000"/>
        </a:spcBef>
        <a:spcAft>
          <a:spcPct val="0"/>
        </a:spcAft>
        <a:defRPr kumimoji="1" lang="ja-JP" altLang="en-US" sz="1500" kern="1200">
          <a:solidFill>
            <a:srgbClr val="000000"/>
          </a:solidFill>
          <a:latin typeface="+mn-ea"/>
          <a:ea typeface="+mn-ea"/>
          <a:cs typeface="+mn-cs"/>
        </a:defRPr>
      </a:lvl5pPr>
      <a:lvl6pPr marL="2868401" indent="-260763" algn="l" defTabSz="1043055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28" indent="-260763" algn="l" defTabSz="1043055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55" indent="-260763" algn="l" defTabSz="1043055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2" indent="-260763" algn="l" defTabSz="1043055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430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7" algn="l" defTabSz="10430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5" algn="l" defTabSz="10430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2" algn="l" defTabSz="10430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09" algn="l" defTabSz="10430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36" algn="l" defTabSz="10430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4" algn="l" defTabSz="10430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1" algn="l" defTabSz="10430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18" algn="l" defTabSz="10430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タイトル 12">
            <a:extLst>
              <a:ext uri="{FF2B5EF4-FFF2-40B4-BE49-F238E27FC236}">
                <a16:creationId xmlns:a16="http://schemas.microsoft.com/office/drawing/2014/main" id="{C72CC1B3-2D06-4F4E-925A-67D38EA4B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7200" y="252000"/>
            <a:ext cx="9361040" cy="431800"/>
          </a:xfrm>
        </p:spPr>
        <p:txBody>
          <a:bodyPr/>
          <a:lstStyle/>
          <a:p>
            <a:r>
              <a:rPr lang="ja-JP" altLang="en-US" dirty="0">
                <a:latin typeface="Verdana" panose="020B0604030504040204" pitchFamily="34" charset="0"/>
                <a:ea typeface="Meiryo UI" panose="020B0604030504040204" pitchFamily="50" charset="-128"/>
              </a:rPr>
              <a:t>＜参考＞局間構成図　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748D7BC9-AF97-7E63-F961-FB8B71853F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0628" y="1188343"/>
            <a:ext cx="11601694" cy="6064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0574366"/>
      </p:ext>
    </p:extLst>
  </p:cSld>
  <p:clrMapOvr>
    <a:masterClrMapping/>
  </p:clrMapOvr>
</p:sld>
</file>

<file path=ppt/theme/theme1.xml><?xml version="1.0" encoding="utf-8"?>
<a:theme xmlns:a="http://schemas.openxmlformats.org/drawingml/2006/main" name="3_オリジナルテンプレー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Meiryo UI"/>
        <a:ea typeface="Meiryo UI"/>
        <a:cs typeface=""/>
      </a:majorFont>
      <a:minorFont>
        <a:latin typeface="Meiryo UI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/>
      </a:spPr>
      <a:bodyPr rot="0" spcFirstLastPara="0" vertOverflow="overflow" horzOverflow="overflow" vert="horz" wrap="square" lIns="144000" tIns="0" rIns="144000" bIns="2520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 sz="1400" dirty="0">
            <a:solidFill>
              <a:schemeClr val="tx1"/>
            </a:solidFill>
            <a:latin typeface="HGPｺﾞｼｯｸM" panose="020B0600000000000000" pitchFamily="50" charset="-128"/>
            <a:ea typeface="HGPｺﾞｼｯｸM" panose="020B0600000000000000" pitchFamily="50" charset="-128"/>
          </a:defRPr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 anchor="t">
        <a:spAutoFit/>
      </a:bodyPr>
      <a:lstStyle>
        <a:defPPr algn="l" rtl="0" fontAlgn="base">
          <a:spcBef>
            <a:spcPct val="0"/>
          </a:spcBef>
          <a:spcAft>
            <a:spcPct val="0"/>
          </a:spcAft>
          <a:defRPr kumimoji="1" sz="2000" kern="1200" dirty="0" smtClean="0">
            <a:solidFill>
              <a:srgbClr val="000000"/>
            </a:solidFill>
            <a:latin typeface="Meiryo UI" panose="020B0604030504040204" pitchFamily="50" charset="-128"/>
            <a:ea typeface="Meiryo UI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CIAJテンプレートA" id="{B342F018-600C-4F02-A6EC-815F330F6343}" vid="{29DF94B7-8FE1-427B-8C4A-82CA536C2280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CIAJテンプレートA</Template>
  <TotalTime>13223</TotalTime>
  <Words>5</Words>
  <Application>Microsoft Office PowerPoint</Application>
  <PresentationFormat>ユーザー設定</PresentationFormat>
  <Paragraphs>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ＭＳ Ｐゴシック</vt:lpstr>
      <vt:lpstr>UD デジタル 教科書体 NK-R</vt:lpstr>
      <vt:lpstr>Arial</vt:lpstr>
      <vt:lpstr>Calibri</vt:lpstr>
      <vt:lpstr>Verdana</vt:lpstr>
      <vt:lpstr>3_オリジナルテンプレート</vt:lpstr>
      <vt:lpstr>＜参考＞局間構成図　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プレゼンテーションタイトル</dc:title>
  <dc:creator>t-ashihara</dc:creator>
  <cp:lastModifiedBy>横尾 ひとみ</cp:lastModifiedBy>
  <cp:revision>204</cp:revision>
  <dcterms:created xsi:type="dcterms:W3CDTF">2022-11-01T09:52:40Z</dcterms:created>
  <dcterms:modified xsi:type="dcterms:W3CDTF">2025-09-26T04:45:06Z</dcterms:modified>
</cp:coreProperties>
</file>