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</p:sldMasterIdLst>
  <p:notesMasterIdLst>
    <p:notesMasterId r:id="rId4"/>
  </p:notesMasterIdLst>
  <p:handoutMasterIdLst>
    <p:handoutMasterId r:id="rId5"/>
  </p:handoutMasterIdLst>
  <p:sldIdLst>
    <p:sldId id="362" r:id="rId2"/>
    <p:sldId id="363" r:id="rId3"/>
  </p:sldIdLst>
  <p:sldSz cx="10082213" cy="7561263"/>
  <p:notesSz cx="7285038" cy="10418763"/>
  <p:defaultTextStyle>
    <a:defPPr>
      <a:defRPr lang="ja-JP"/>
    </a:defPPr>
    <a:lvl1pPr algn="l" defTabSz="1042988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520700" indent="-63500" algn="l" defTabSz="1042988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1042988" indent="-128588" algn="l" defTabSz="1042988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563688" indent="-192088" algn="l" defTabSz="1042988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2085975" indent="-257175" algn="l" defTabSz="1042988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1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82">
          <p15:clr>
            <a:srgbClr val="A4A3A4"/>
          </p15:clr>
        </p15:guide>
        <p15:guide id="2" pos="229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FFFFCC"/>
    <a:srgbClr val="FFCCFF"/>
    <a:srgbClr val="31859C"/>
    <a:srgbClr val="0070C0"/>
    <a:srgbClr val="FFFFFF"/>
    <a:srgbClr val="000000"/>
    <a:srgbClr val="F2F2F2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2" autoAdjust="0"/>
    <p:restoredTop sz="99849" autoAdjust="0"/>
  </p:normalViewPr>
  <p:slideViewPr>
    <p:cSldViewPr>
      <p:cViewPr varScale="1">
        <p:scale>
          <a:sx n="95" d="100"/>
          <a:sy n="95" d="100"/>
        </p:scale>
        <p:origin x="1476" y="90"/>
      </p:cViewPr>
      <p:guideLst>
        <p:guide orient="horz" pos="2382"/>
        <p:guide pos="31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928" y="36"/>
      </p:cViewPr>
      <p:guideLst>
        <p:guide orient="horz" pos="3282"/>
        <p:guide pos="229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D0BDFE7-1664-4FC3-8E30-75737E029B0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57538" cy="520700"/>
          </a:xfrm>
          <a:prstGeom prst="rect">
            <a:avLst/>
          </a:prstGeom>
        </p:spPr>
        <p:txBody>
          <a:bodyPr vert="horz" lIns="101160" tIns="50580" rIns="101160" bIns="50580" rtlCol="0"/>
          <a:lstStyle>
            <a:lvl1pPr algn="l" defTabSz="104305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8C71F73-F254-4735-B2D7-3724D9A9E55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25913" y="0"/>
            <a:ext cx="3157537" cy="520700"/>
          </a:xfrm>
          <a:prstGeom prst="rect">
            <a:avLst/>
          </a:prstGeom>
        </p:spPr>
        <p:txBody>
          <a:bodyPr vert="horz" lIns="101160" tIns="50580" rIns="101160" bIns="50580" rtlCol="0"/>
          <a:lstStyle>
            <a:lvl1pPr algn="r" defTabSz="1043055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C854198-B1F2-407C-ACA7-FA25E1C5D4E9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29B564F-80E9-4DDF-B3E7-E6C6917418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896475"/>
            <a:ext cx="3157538" cy="520700"/>
          </a:xfrm>
          <a:prstGeom prst="rect">
            <a:avLst/>
          </a:prstGeom>
        </p:spPr>
        <p:txBody>
          <a:bodyPr vert="horz" lIns="101160" tIns="50580" rIns="101160" bIns="50580" rtlCol="0" anchor="b"/>
          <a:lstStyle>
            <a:lvl1pPr algn="l" defTabSz="104305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3C92C8E-91E0-41AA-A936-38C46AEA01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25913" y="9896475"/>
            <a:ext cx="3157537" cy="520700"/>
          </a:xfrm>
          <a:prstGeom prst="rect">
            <a:avLst/>
          </a:prstGeom>
        </p:spPr>
        <p:txBody>
          <a:bodyPr vert="horz" lIns="101160" tIns="50580" rIns="101160" bIns="50580" rtlCol="0" anchor="b"/>
          <a:lstStyle>
            <a:lvl1pPr algn="r" defTabSz="1043055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E9EA5DD-D054-4F3E-AAF4-FBE6E88F3B7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92F1B9C4-2FE1-4334-AB0F-23C4ECAC94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57538" cy="520700"/>
          </a:xfrm>
          <a:prstGeom prst="rect">
            <a:avLst/>
          </a:prstGeom>
        </p:spPr>
        <p:txBody>
          <a:bodyPr vert="horz" lIns="101160" tIns="50580" rIns="101160" bIns="50580" rtlCol="0"/>
          <a:lstStyle>
            <a:lvl1pPr algn="l" defTabSz="104305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658C428A-9F4B-42D3-8DC3-BFABFAB34F0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125913" y="0"/>
            <a:ext cx="3157537" cy="520700"/>
          </a:xfrm>
          <a:prstGeom prst="rect">
            <a:avLst/>
          </a:prstGeom>
        </p:spPr>
        <p:txBody>
          <a:bodyPr vert="horz" lIns="101160" tIns="50580" rIns="101160" bIns="50580" rtlCol="0"/>
          <a:lstStyle>
            <a:lvl1pPr algn="r" defTabSz="1043055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B0BE4D7C-5908-4D84-ACC1-3A3CD2A4622F}" type="datetimeFigureOut">
              <a:rPr lang="ja-JP" altLang="en-US"/>
              <a:pPr>
                <a:defRPr/>
              </a:pPr>
              <a:t>2024/7/31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3DEA7992-B819-460D-A005-E24984B9A15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38225" y="781050"/>
            <a:ext cx="5208588" cy="39068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1160" tIns="50580" rIns="101160" bIns="5058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E5F71115-BD71-4038-9DDF-D744ACD53E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28663" y="4948238"/>
            <a:ext cx="5827712" cy="4689475"/>
          </a:xfrm>
          <a:prstGeom prst="rect">
            <a:avLst/>
          </a:prstGeom>
        </p:spPr>
        <p:txBody>
          <a:bodyPr vert="horz" lIns="101160" tIns="50580" rIns="101160" bIns="5058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BB9EF5FA-86E8-4432-957E-1C39E54AF3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896475"/>
            <a:ext cx="3157538" cy="520700"/>
          </a:xfrm>
          <a:prstGeom prst="rect">
            <a:avLst/>
          </a:prstGeom>
        </p:spPr>
        <p:txBody>
          <a:bodyPr vert="horz" lIns="101160" tIns="50580" rIns="101160" bIns="50580" rtlCol="0" anchor="b"/>
          <a:lstStyle>
            <a:lvl1pPr algn="l" defTabSz="104305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1ABC4563-72D1-43A4-BFE1-F6802A52A8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125913" y="9896475"/>
            <a:ext cx="3157537" cy="520700"/>
          </a:xfrm>
          <a:prstGeom prst="rect">
            <a:avLst/>
          </a:prstGeom>
        </p:spPr>
        <p:txBody>
          <a:bodyPr vert="horz" lIns="101160" tIns="50580" rIns="101160" bIns="50580" rtlCol="0" anchor="b"/>
          <a:lstStyle>
            <a:lvl1pPr algn="r" defTabSz="1043055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57B174C-F55D-4AA4-9A0D-A105D407D1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1042988" rtl="0" fontAlgn="base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0700" algn="l" defTabSz="1042988" rtl="0" fontAlgn="base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42988" algn="l" defTabSz="1042988" rtl="0" fontAlgn="base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63688" algn="l" defTabSz="1042988" rtl="0" fontAlgn="base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85975" algn="l" defTabSz="1042988" rtl="0" fontAlgn="base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07636" algn="l" defTabSz="1043055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29164" algn="l" defTabSz="1043055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50691" algn="l" defTabSz="1043055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72218" algn="l" defTabSz="1043055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ー 1">
            <a:extLst>
              <a:ext uri="{FF2B5EF4-FFF2-40B4-BE49-F238E27FC236}">
                <a16:creationId xmlns:a16="http://schemas.microsoft.com/office/drawing/2014/main" id="{943BF9E0-6B82-4CC4-BB61-00A328B204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38225" y="781050"/>
            <a:ext cx="5208588" cy="39068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ノート プレースホルダー 2">
            <a:extLst>
              <a:ext uri="{FF2B5EF4-FFF2-40B4-BE49-F238E27FC236}">
                <a16:creationId xmlns:a16="http://schemas.microsoft.com/office/drawing/2014/main" id="{A28F1524-CE33-469D-B4C8-68DBCBABBB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ー 3">
            <a:extLst>
              <a:ext uri="{FF2B5EF4-FFF2-40B4-BE49-F238E27FC236}">
                <a16:creationId xmlns:a16="http://schemas.microsoft.com/office/drawing/2014/main" id="{3B70E43E-B006-4656-B6BE-FC92FF0A97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042988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042988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042988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042988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fld id="{2F2DDD81-9477-4E15-9A8F-602D602D125A}" type="slidenum">
              <a:rPr lang="ja-JP" altLang="en-US" sz="1300"/>
              <a:pPr defTabSz="1042988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 sz="1300"/>
          </a:p>
        </p:txBody>
      </p:sp>
    </p:spTree>
    <p:extLst>
      <p:ext uri="{BB962C8B-B14F-4D97-AF65-F5344CB8AC3E}">
        <p14:creationId xmlns:p14="http://schemas.microsoft.com/office/powerpoint/2010/main" val="393975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ー 1">
            <a:extLst>
              <a:ext uri="{FF2B5EF4-FFF2-40B4-BE49-F238E27FC236}">
                <a16:creationId xmlns:a16="http://schemas.microsoft.com/office/drawing/2014/main" id="{943BF9E0-6B82-4CC4-BB61-00A328B204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38225" y="781050"/>
            <a:ext cx="5208588" cy="39068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ノート プレースホルダー 2">
            <a:extLst>
              <a:ext uri="{FF2B5EF4-FFF2-40B4-BE49-F238E27FC236}">
                <a16:creationId xmlns:a16="http://schemas.microsoft.com/office/drawing/2014/main" id="{A28F1524-CE33-469D-B4C8-68DBCBABBB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ー 3">
            <a:extLst>
              <a:ext uri="{FF2B5EF4-FFF2-40B4-BE49-F238E27FC236}">
                <a16:creationId xmlns:a16="http://schemas.microsoft.com/office/drawing/2014/main" id="{3B70E43E-B006-4656-B6BE-FC92FF0A97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042988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042988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042988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042988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fld id="{2F2DDD81-9477-4E15-9A8F-602D602D125A}" type="slidenum">
              <a:rPr lang="ja-JP" altLang="en-US" sz="1300"/>
              <a:pPr defTabSz="1042988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ja-JP" altLang="en-US" sz="1300"/>
          </a:p>
        </p:txBody>
      </p:sp>
    </p:spTree>
    <p:extLst>
      <p:ext uri="{BB962C8B-B14F-4D97-AF65-F5344CB8AC3E}">
        <p14:creationId xmlns:p14="http://schemas.microsoft.com/office/powerpoint/2010/main" val="3783620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04">
            <a:extLst>
              <a:ext uri="{FF2B5EF4-FFF2-40B4-BE49-F238E27FC236}">
                <a16:creationId xmlns:a16="http://schemas.microsoft.com/office/drawing/2014/main" id="{F9B95675-0467-405B-A407-8D952CFF8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7" y="5"/>
            <a:ext cx="10079220" cy="756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0213" y="2700511"/>
            <a:ext cx="8078292" cy="576000"/>
          </a:xfr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FFFFFF"/>
            </a:outerShdw>
          </a:effectLst>
        </p:spPr>
        <p:txBody>
          <a:bodyPr>
            <a:noAutofit/>
          </a:bodyPr>
          <a:lstStyle>
            <a:lvl1pPr algn="l" rtl="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defRPr kumimoji="1" lang="ja-JP" altLang="en-US" sz="2700" b="0" baseline="0">
                <a:solidFill>
                  <a:srgbClr val="000000"/>
                </a:solidFill>
                <a:latin typeface="Verdana" panose="020B0604030504040204" pitchFamily="34" charset="0"/>
                <a:ea typeface="Meiryo UI" panose="020B0604030504040204" pitchFamily="50" charset="-128"/>
                <a:cs typeface="+mj-cs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60213" y="3420591"/>
            <a:ext cx="8078292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fontAlgn="base">
              <a:lnSpc>
                <a:spcPct val="114000"/>
              </a:lnSpc>
              <a:spcBef>
                <a:spcPct val="0"/>
              </a:spcBef>
              <a:spcAft>
                <a:spcPct val="80000"/>
              </a:spcAft>
              <a:buNone/>
              <a:defRPr kumimoji="1" lang="ja-JP" altLang="en-US" sz="1800" b="1" baseline="0">
                <a:solidFill>
                  <a:srgbClr val="0070C0"/>
                </a:solidFill>
                <a:latin typeface="Verdana" panose="020B0604030504040204" pitchFamily="34" charset="0"/>
                <a:ea typeface="Meiryo UI" panose="020B0604030504040204" pitchFamily="50" charset="-128"/>
                <a:cs typeface="+mn-cs"/>
              </a:defRPr>
            </a:lvl1pPr>
            <a:lvl2pPr marL="391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14D3DB5E-B356-4467-843F-8DD27867546F}"/>
              </a:ext>
            </a:extLst>
          </p:cNvPr>
          <p:cNvGrpSpPr/>
          <p:nvPr userDrawn="1"/>
        </p:nvGrpSpPr>
        <p:grpSpPr>
          <a:xfrm>
            <a:off x="1008658" y="5004767"/>
            <a:ext cx="6408712" cy="576064"/>
            <a:chOff x="2097519" y="6176522"/>
            <a:chExt cx="4228835" cy="340413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66BDF96D-746E-C272-7B02-1676930609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97519" y="6176522"/>
              <a:ext cx="944926" cy="325399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3DF6D507-68FC-4405-6B83-87262B26CF2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6772" y="6183762"/>
              <a:ext cx="3229582" cy="3331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5884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504602" y="180231"/>
            <a:ext cx="7683486" cy="431800"/>
          </a:xfrm>
        </p:spPr>
        <p:txBody>
          <a:bodyPr/>
          <a:lstStyle>
            <a:lvl1pPr>
              <a:defRPr sz="2400" baseline="0">
                <a:latin typeface="Verdana" panose="020B0604030504040204" pitchFamily="34" charset="0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タイトルの入力</a:t>
            </a:r>
          </a:p>
        </p:txBody>
      </p:sp>
      <p:sp>
        <p:nvSpPr>
          <p:cNvPr id="4" name="スライド番号プレースホルダー 15">
            <a:extLst>
              <a:ext uri="{FF2B5EF4-FFF2-40B4-BE49-F238E27FC236}">
                <a16:creationId xmlns:a16="http://schemas.microsoft.com/office/drawing/2014/main" id="{1D2FCC5D-E2F8-C202-DE79-4693BF8E52D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649618" y="7165131"/>
            <a:ext cx="29636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algn="r" defTabSz="1043055" rtl="0" eaLnBrk="1" fontAlgn="auto" hangingPunct="1">
              <a:spcBef>
                <a:spcPts val="0"/>
              </a:spcBef>
              <a:spcAft>
                <a:spcPts val="0"/>
              </a:spcAft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1143000" indent="-228600"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600200" indent="-228600"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2057400" indent="-228600" algn="l" defTabSz="1042988" rtl="0" eaLnBrk="0" fontAlgn="base" hangingPunct="0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1042988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971800" indent="-228600" algn="l" defTabSz="1042988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429000" indent="-228600" algn="l" defTabSz="1042988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886200" indent="-228600" algn="l" defTabSz="1042988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defTabSz="782222" fontAlgn="base">
              <a:spcBef>
                <a:spcPct val="0"/>
              </a:spcBef>
              <a:spcAft>
                <a:spcPct val="0"/>
              </a:spcAft>
            </a:pPr>
            <a:fld id="{D628A675-9B88-4D09-A640-60ADF7318259}" type="slidenum">
              <a:rPr lang="ja-JP" altLang="en-US" sz="1200" smtClean="0">
                <a:solidFill>
                  <a:srgbClr val="000000"/>
                </a:solidFill>
                <a:latin typeface="Arial" panose="020B0604020202020204" pitchFamily="34" charset="0"/>
              </a:rPr>
              <a:pPr defTabSz="7822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620EBDB-471E-2C06-DE3A-5FF347EADF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43277" y="83064"/>
            <a:ext cx="1826815" cy="62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88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2">
            <a:extLst>
              <a:ext uri="{FF2B5EF4-FFF2-40B4-BE49-F238E27FC236}">
                <a16:creationId xmlns:a16="http://schemas.microsoft.com/office/drawing/2014/main" id="{941B11CE-806C-43B0-AA44-9AC3DA41489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" y="6"/>
            <a:ext cx="10080716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7" name="Codos_Grid_201008" hidden="1">
            <a:extLst>
              <a:ext uri="{FF2B5EF4-FFF2-40B4-BE49-F238E27FC236}">
                <a16:creationId xmlns:a16="http://schemas.microsoft.com/office/drawing/2014/main" id="{9E125E38-0AF0-4C39-9CEA-1C0C5418AFB4}"/>
              </a:ext>
            </a:extLst>
          </p:cNvPr>
          <p:cNvGrpSpPr>
            <a:grpSpLocks/>
          </p:cNvGrpSpPr>
          <p:nvPr/>
        </p:nvGrpSpPr>
        <p:grpSpPr bwMode="auto">
          <a:xfrm>
            <a:off x="832202" y="1241425"/>
            <a:ext cx="8417810" cy="5473700"/>
            <a:chOff x="449454" y="1189814"/>
            <a:chExt cx="8928993" cy="5472608"/>
          </a:xfrm>
        </p:grpSpPr>
        <p:sp>
          <p:nvSpPr>
            <p:cNvPr id="1030" name="Line 99" hidden="1">
              <a:extLst>
                <a:ext uri="{FF2B5EF4-FFF2-40B4-BE49-F238E27FC236}">
                  <a16:creationId xmlns:a16="http://schemas.microsoft.com/office/drawing/2014/main" id="{526F07AD-326B-45C8-99B0-DA06C242A7D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77126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31" name="Line 99" hidden="1">
              <a:extLst>
                <a:ext uri="{FF2B5EF4-FFF2-40B4-BE49-F238E27FC236}">
                  <a16:creationId xmlns:a16="http://schemas.microsoft.com/office/drawing/2014/main" id="{22B4C88D-6731-4962-807C-C066E3C0F16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18575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32" name="Line 99" hidden="1">
              <a:extLst>
                <a:ext uri="{FF2B5EF4-FFF2-40B4-BE49-F238E27FC236}">
                  <a16:creationId xmlns:a16="http://schemas.microsoft.com/office/drawing/2014/main" id="{026D71AC-44C8-4C8A-BC61-F4602767E9ED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04174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33" name="Line 99" hidden="1">
              <a:extLst>
                <a:ext uri="{FF2B5EF4-FFF2-40B4-BE49-F238E27FC236}">
                  <a16:creationId xmlns:a16="http://schemas.microsoft.com/office/drawing/2014/main" id="{D308C071-3C23-48CE-A375-6627D7F22B2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89772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34" name="Line 99" hidden="1">
              <a:extLst>
                <a:ext uri="{FF2B5EF4-FFF2-40B4-BE49-F238E27FC236}">
                  <a16:creationId xmlns:a16="http://schemas.microsoft.com/office/drawing/2014/main" id="{86B950E8-293E-46DF-9924-901ACF6B2960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75371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35" name="Line 99" hidden="1">
              <a:extLst>
                <a:ext uri="{FF2B5EF4-FFF2-40B4-BE49-F238E27FC236}">
                  <a16:creationId xmlns:a16="http://schemas.microsoft.com/office/drawing/2014/main" id="{C0BCB3E4-672E-4487-A628-5856FB736EC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60969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36" name="Line 99" hidden="1">
              <a:extLst>
                <a:ext uri="{FF2B5EF4-FFF2-40B4-BE49-F238E27FC236}">
                  <a16:creationId xmlns:a16="http://schemas.microsoft.com/office/drawing/2014/main" id="{8B5E58A1-1A9E-43F4-BDE4-7E17016E3F5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46567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37" name="Line 99" hidden="1">
              <a:extLst>
                <a:ext uri="{FF2B5EF4-FFF2-40B4-BE49-F238E27FC236}">
                  <a16:creationId xmlns:a16="http://schemas.microsoft.com/office/drawing/2014/main" id="{01373C56-DA9D-4D32-94CA-509910CFEE9D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32166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38" name="Line 99" hidden="1">
              <a:extLst>
                <a:ext uri="{FF2B5EF4-FFF2-40B4-BE49-F238E27FC236}">
                  <a16:creationId xmlns:a16="http://schemas.microsoft.com/office/drawing/2014/main" id="{736F1D5D-2B86-4687-B7AF-70FCC111D11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17764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39" name="Line 99" hidden="1">
              <a:extLst>
                <a:ext uri="{FF2B5EF4-FFF2-40B4-BE49-F238E27FC236}">
                  <a16:creationId xmlns:a16="http://schemas.microsoft.com/office/drawing/2014/main" id="{099F1646-8AE5-4412-A1FE-6797F1A9F97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03363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40" name="Line 99" hidden="1">
              <a:extLst>
                <a:ext uri="{FF2B5EF4-FFF2-40B4-BE49-F238E27FC236}">
                  <a16:creationId xmlns:a16="http://schemas.microsoft.com/office/drawing/2014/main" id="{2EAE7140-D3F0-483A-9F87-164C268AF05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8961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41" name="Line 99" hidden="1">
              <a:extLst>
                <a:ext uri="{FF2B5EF4-FFF2-40B4-BE49-F238E27FC236}">
                  <a16:creationId xmlns:a16="http://schemas.microsoft.com/office/drawing/2014/main" id="{CA8C0452-D088-4DB2-AF17-BA9A02FD0DD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74559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42" name="Line 99" hidden="1">
              <a:extLst>
                <a:ext uri="{FF2B5EF4-FFF2-40B4-BE49-F238E27FC236}">
                  <a16:creationId xmlns:a16="http://schemas.microsoft.com/office/drawing/2014/main" id="{CBB451B7-DF6B-4651-90F8-0B1D26237D3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60158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43" name="Line 99" hidden="1">
              <a:extLst>
                <a:ext uri="{FF2B5EF4-FFF2-40B4-BE49-F238E27FC236}">
                  <a16:creationId xmlns:a16="http://schemas.microsoft.com/office/drawing/2014/main" id="{D74B7257-FC73-42E7-A1A7-E368ECFA460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45756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44" name="Line 99" hidden="1">
              <a:extLst>
                <a:ext uri="{FF2B5EF4-FFF2-40B4-BE49-F238E27FC236}">
                  <a16:creationId xmlns:a16="http://schemas.microsoft.com/office/drawing/2014/main" id="{E4197AE2-19A9-4EC5-ACBB-048605D303E0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31355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45" name="Line 99" hidden="1">
              <a:extLst>
                <a:ext uri="{FF2B5EF4-FFF2-40B4-BE49-F238E27FC236}">
                  <a16:creationId xmlns:a16="http://schemas.microsoft.com/office/drawing/2014/main" id="{A5B1652E-4AD7-4307-9BEC-BE4B40D024B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16953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46" name="Line 99" hidden="1">
              <a:extLst>
                <a:ext uri="{FF2B5EF4-FFF2-40B4-BE49-F238E27FC236}">
                  <a16:creationId xmlns:a16="http://schemas.microsoft.com/office/drawing/2014/main" id="{769A64E7-E153-47F9-BD49-B1C55852695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02551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47" name="Line 99" hidden="1">
              <a:extLst>
                <a:ext uri="{FF2B5EF4-FFF2-40B4-BE49-F238E27FC236}">
                  <a16:creationId xmlns:a16="http://schemas.microsoft.com/office/drawing/2014/main" id="{A34FC032-C98B-45C0-8A02-9F2EE7EB54C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88150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48" name="Line 99" hidden="1">
              <a:extLst>
                <a:ext uri="{FF2B5EF4-FFF2-40B4-BE49-F238E27FC236}">
                  <a16:creationId xmlns:a16="http://schemas.microsoft.com/office/drawing/2014/main" id="{5975271D-C732-4B1D-979F-780BFD8B3B2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73748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49" name="Line 99" hidden="1">
              <a:extLst>
                <a:ext uri="{FF2B5EF4-FFF2-40B4-BE49-F238E27FC236}">
                  <a16:creationId xmlns:a16="http://schemas.microsoft.com/office/drawing/2014/main" id="{09B10671-D5AD-43CC-A77D-080F3829D1B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9347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50" name="Line 99" hidden="1">
              <a:extLst>
                <a:ext uri="{FF2B5EF4-FFF2-40B4-BE49-F238E27FC236}">
                  <a16:creationId xmlns:a16="http://schemas.microsoft.com/office/drawing/2014/main" id="{E44B4A77-90D0-469D-AEB2-F50D51D37FC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61780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51" name="Line 99" hidden="1">
              <a:extLst>
                <a:ext uri="{FF2B5EF4-FFF2-40B4-BE49-F238E27FC236}">
                  <a16:creationId xmlns:a16="http://schemas.microsoft.com/office/drawing/2014/main" id="{09EEF2B5-FE39-4EE7-B46A-FB366539F21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47379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52" name="Line 99" hidden="1">
              <a:extLst>
                <a:ext uri="{FF2B5EF4-FFF2-40B4-BE49-F238E27FC236}">
                  <a16:creationId xmlns:a16="http://schemas.microsoft.com/office/drawing/2014/main" id="{4A871AF9-87D7-4363-AF2F-633F21DD4A9D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2977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53" name="Line 99" hidden="1">
              <a:extLst>
                <a:ext uri="{FF2B5EF4-FFF2-40B4-BE49-F238E27FC236}">
                  <a16:creationId xmlns:a16="http://schemas.microsoft.com/office/drawing/2014/main" id="{C503A249-6FA4-4A59-81A9-213F1F378C2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04985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54" name="Line 99" hidden="1">
              <a:extLst>
                <a:ext uri="{FF2B5EF4-FFF2-40B4-BE49-F238E27FC236}">
                  <a16:creationId xmlns:a16="http://schemas.microsoft.com/office/drawing/2014/main" id="{8635E053-94C9-483A-8728-96E9830DA08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90583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55" name="Line 99" hidden="1">
              <a:extLst>
                <a:ext uri="{FF2B5EF4-FFF2-40B4-BE49-F238E27FC236}">
                  <a16:creationId xmlns:a16="http://schemas.microsoft.com/office/drawing/2014/main" id="{8EAA4180-2B66-4411-BEA9-0246FB7F8040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76182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56" name="Line 99" hidden="1">
              <a:extLst>
                <a:ext uri="{FF2B5EF4-FFF2-40B4-BE49-F238E27FC236}">
                  <a16:creationId xmlns:a16="http://schemas.microsoft.com/office/drawing/2014/main" id="{C1874975-F9AB-4DB5-B850-BB663003666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48323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57" name="Line 99" hidden="1">
              <a:extLst>
                <a:ext uri="{FF2B5EF4-FFF2-40B4-BE49-F238E27FC236}">
                  <a16:creationId xmlns:a16="http://schemas.microsoft.com/office/drawing/2014/main" id="{E9A2D323-0957-4ABD-9AFB-E2813F2BB4A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33922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58" name="Line 99" hidden="1">
              <a:extLst>
                <a:ext uri="{FF2B5EF4-FFF2-40B4-BE49-F238E27FC236}">
                  <a16:creationId xmlns:a16="http://schemas.microsoft.com/office/drawing/2014/main" id="{509E9F2F-3326-4A25-B04A-CAD277353FF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19387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59" name="Line 99" hidden="1">
              <a:extLst>
                <a:ext uri="{FF2B5EF4-FFF2-40B4-BE49-F238E27FC236}">
                  <a16:creationId xmlns:a16="http://schemas.microsoft.com/office/drawing/2014/main" id="{C8CA23AC-B201-49CD-A54B-35C50BA84C6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62725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60" name="Line 99" hidden="1">
              <a:extLst>
                <a:ext uri="{FF2B5EF4-FFF2-40B4-BE49-F238E27FC236}">
                  <a16:creationId xmlns:a16="http://schemas.microsoft.com/office/drawing/2014/main" id="{B858CC72-6105-4BA3-9CA9-044621DD546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923443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61" name="Line 99" hidden="1">
              <a:extLst>
                <a:ext uri="{FF2B5EF4-FFF2-40B4-BE49-F238E27FC236}">
                  <a16:creationId xmlns:a16="http://schemas.microsoft.com/office/drawing/2014/main" id="{30D4930D-1257-4F9F-8A3E-6F5E3B35834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765025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62" name="Line 99" hidden="1">
              <a:extLst>
                <a:ext uri="{FF2B5EF4-FFF2-40B4-BE49-F238E27FC236}">
                  <a16:creationId xmlns:a16="http://schemas.microsoft.com/office/drawing/2014/main" id="{0C3AB4E1-F500-42CD-BCA4-9CF3F8AC0B6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750623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63" name="Line 99" hidden="1">
              <a:extLst>
                <a:ext uri="{FF2B5EF4-FFF2-40B4-BE49-F238E27FC236}">
                  <a16:creationId xmlns:a16="http://schemas.microsoft.com/office/drawing/2014/main" id="{CC3E4D73-A887-4166-BD09-7D8DE31D3F9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736222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64" name="Line 99" hidden="1">
              <a:extLst>
                <a:ext uri="{FF2B5EF4-FFF2-40B4-BE49-F238E27FC236}">
                  <a16:creationId xmlns:a16="http://schemas.microsoft.com/office/drawing/2014/main" id="{910558F9-752F-4E95-B461-9D04E0C9E1EF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721820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65" name="Line 99" hidden="1">
              <a:extLst>
                <a:ext uri="{FF2B5EF4-FFF2-40B4-BE49-F238E27FC236}">
                  <a16:creationId xmlns:a16="http://schemas.microsoft.com/office/drawing/2014/main" id="{AC982130-B3E4-43F4-A1C6-6E6707C4079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707419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66" name="Line 99" hidden="1">
              <a:extLst>
                <a:ext uri="{FF2B5EF4-FFF2-40B4-BE49-F238E27FC236}">
                  <a16:creationId xmlns:a16="http://schemas.microsoft.com/office/drawing/2014/main" id="{810D427C-BAFA-41B4-87BA-EBA64205492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693017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67" name="Line 99" hidden="1">
              <a:extLst>
                <a:ext uri="{FF2B5EF4-FFF2-40B4-BE49-F238E27FC236}">
                  <a16:creationId xmlns:a16="http://schemas.microsoft.com/office/drawing/2014/main" id="{42210701-0D63-4616-B652-A6C37B91254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678615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68" name="Line 99" hidden="1">
              <a:extLst>
                <a:ext uri="{FF2B5EF4-FFF2-40B4-BE49-F238E27FC236}">
                  <a16:creationId xmlns:a16="http://schemas.microsoft.com/office/drawing/2014/main" id="{C9E11F3E-DCD5-4C33-8636-968A8761251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664214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69" name="Line 99" hidden="1">
              <a:extLst>
                <a:ext uri="{FF2B5EF4-FFF2-40B4-BE49-F238E27FC236}">
                  <a16:creationId xmlns:a16="http://schemas.microsoft.com/office/drawing/2014/main" id="{424DB802-55B2-4469-8B84-155262E9AB6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649812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70" name="Line 99" hidden="1">
              <a:extLst>
                <a:ext uri="{FF2B5EF4-FFF2-40B4-BE49-F238E27FC236}">
                  <a16:creationId xmlns:a16="http://schemas.microsoft.com/office/drawing/2014/main" id="{FCAFBAB2-BC71-42B9-AF6E-EA3EC6A817D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635411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71" name="Line 99" hidden="1">
              <a:extLst>
                <a:ext uri="{FF2B5EF4-FFF2-40B4-BE49-F238E27FC236}">
                  <a16:creationId xmlns:a16="http://schemas.microsoft.com/office/drawing/2014/main" id="{E1A42890-7DA3-4469-93D3-0635FA81758F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621009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72" name="Line 99" hidden="1">
              <a:extLst>
                <a:ext uri="{FF2B5EF4-FFF2-40B4-BE49-F238E27FC236}">
                  <a16:creationId xmlns:a16="http://schemas.microsoft.com/office/drawing/2014/main" id="{DCD9A4DB-B226-4B54-B553-0E8E91C14DD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606607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73" name="Line 99" hidden="1">
              <a:extLst>
                <a:ext uri="{FF2B5EF4-FFF2-40B4-BE49-F238E27FC236}">
                  <a16:creationId xmlns:a16="http://schemas.microsoft.com/office/drawing/2014/main" id="{49C8AA2D-8397-4582-ACE0-2CC5D126EF8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92206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74" name="Line 99" hidden="1">
              <a:extLst>
                <a:ext uri="{FF2B5EF4-FFF2-40B4-BE49-F238E27FC236}">
                  <a16:creationId xmlns:a16="http://schemas.microsoft.com/office/drawing/2014/main" id="{6837A175-58E2-4220-9F84-6C964600663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77804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75" name="Line 99" hidden="1">
              <a:extLst>
                <a:ext uri="{FF2B5EF4-FFF2-40B4-BE49-F238E27FC236}">
                  <a16:creationId xmlns:a16="http://schemas.microsoft.com/office/drawing/2014/main" id="{6D763BC4-AFF4-4B5B-8756-05A7EA48292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63403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76" name="Line 99" hidden="1">
              <a:extLst>
                <a:ext uri="{FF2B5EF4-FFF2-40B4-BE49-F238E27FC236}">
                  <a16:creationId xmlns:a16="http://schemas.microsoft.com/office/drawing/2014/main" id="{0083E2AC-CF92-49D7-8518-71CA1F7BF2F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49001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77" name="Line 99" hidden="1">
              <a:extLst>
                <a:ext uri="{FF2B5EF4-FFF2-40B4-BE49-F238E27FC236}">
                  <a16:creationId xmlns:a16="http://schemas.microsoft.com/office/drawing/2014/main" id="{96CE62AF-C921-452F-A363-7D0360DB10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599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78" name="Line 99" hidden="1">
              <a:extLst>
                <a:ext uri="{FF2B5EF4-FFF2-40B4-BE49-F238E27FC236}">
                  <a16:creationId xmlns:a16="http://schemas.microsoft.com/office/drawing/2014/main" id="{AB7423DC-DA74-4089-BCB6-CB96A0CE164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20198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79" name="Line 99" hidden="1">
              <a:extLst>
                <a:ext uri="{FF2B5EF4-FFF2-40B4-BE49-F238E27FC236}">
                  <a16:creationId xmlns:a16="http://schemas.microsoft.com/office/drawing/2014/main" id="{4610E132-6921-4DA0-8768-1C3D703DF22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05796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80" name="Line 99" hidden="1">
              <a:extLst>
                <a:ext uri="{FF2B5EF4-FFF2-40B4-BE49-F238E27FC236}">
                  <a16:creationId xmlns:a16="http://schemas.microsoft.com/office/drawing/2014/main" id="{C888FB4B-E011-47E2-81D4-F4DD0AACAF7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808230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81" name="Line 99" hidden="1">
              <a:extLst>
                <a:ext uri="{FF2B5EF4-FFF2-40B4-BE49-F238E27FC236}">
                  <a16:creationId xmlns:a16="http://schemas.microsoft.com/office/drawing/2014/main" id="{3309CB9A-DB1E-4FF8-A3D4-E4445EE7572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793828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82" name="Line 99" hidden="1">
              <a:extLst>
                <a:ext uri="{FF2B5EF4-FFF2-40B4-BE49-F238E27FC236}">
                  <a16:creationId xmlns:a16="http://schemas.microsoft.com/office/drawing/2014/main" id="{3E37CFC2-E875-400C-8F64-1BAB44837A6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779427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83" name="Line 99" hidden="1">
              <a:extLst>
                <a:ext uri="{FF2B5EF4-FFF2-40B4-BE49-F238E27FC236}">
                  <a16:creationId xmlns:a16="http://schemas.microsoft.com/office/drawing/2014/main" id="{6FF1F54C-D8F6-4DD7-A251-05668BF8361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851435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84" name="Line 99" hidden="1">
              <a:extLst>
                <a:ext uri="{FF2B5EF4-FFF2-40B4-BE49-F238E27FC236}">
                  <a16:creationId xmlns:a16="http://schemas.microsoft.com/office/drawing/2014/main" id="{296B5D49-97D3-4CE2-8B1F-BFF6797B580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837033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85" name="Line 99" hidden="1">
              <a:extLst>
                <a:ext uri="{FF2B5EF4-FFF2-40B4-BE49-F238E27FC236}">
                  <a16:creationId xmlns:a16="http://schemas.microsoft.com/office/drawing/2014/main" id="{A6C73FC4-7D6A-472E-BB73-ED71BAA047A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822631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86" name="Line 99" hidden="1">
              <a:extLst>
                <a:ext uri="{FF2B5EF4-FFF2-40B4-BE49-F238E27FC236}">
                  <a16:creationId xmlns:a16="http://schemas.microsoft.com/office/drawing/2014/main" id="{2E318B36-8D10-468C-8BA3-6281D6D6E28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894639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87" name="Line 99" hidden="1">
              <a:extLst>
                <a:ext uri="{FF2B5EF4-FFF2-40B4-BE49-F238E27FC236}">
                  <a16:creationId xmlns:a16="http://schemas.microsoft.com/office/drawing/2014/main" id="{9A630EC0-378E-41C1-9486-BCF028AC98C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880238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88" name="Line 99" hidden="1">
              <a:extLst>
                <a:ext uri="{FF2B5EF4-FFF2-40B4-BE49-F238E27FC236}">
                  <a16:creationId xmlns:a16="http://schemas.microsoft.com/office/drawing/2014/main" id="{D7C039EC-D5EA-4D33-BD39-FD322F9F181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865836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89" name="Line 99" hidden="1">
              <a:extLst>
                <a:ext uri="{FF2B5EF4-FFF2-40B4-BE49-F238E27FC236}">
                  <a16:creationId xmlns:a16="http://schemas.microsoft.com/office/drawing/2014/main" id="{45629E14-D855-450B-9BCE-D525C828E1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909041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90" name="Line 99" hidden="1">
              <a:extLst>
                <a:ext uri="{FF2B5EF4-FFF2-40B4-BE49-F238E27FC236}">
                  <a16:creationId xmlns:a16="http://schemas.microsoft.com/office/drawing/2014/main" id="{A2C4D5E9-A677-41D1-9551-9DA70B4A48F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-394361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91" name="Line 99" hidden="1">
              <a:extLst>
                <a:ext uri="{FF2B5EF4-FFF2-40B4-BE49-F238E27FC236}">
                  <a16:creationId xmlns:a16="http://schemas.microsoft.com/office/drawing/2014/main" id="{761D324D-DD5A-4809-A51E-251EF3A6401F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-250346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92" name="Line 99" hidden="1">
              <a:extLst>
                <a:ext uri="{FF2B5EF4-FFF2-40B4-BE49-F238E27FC236}">
                  <a16:creationId xmlns:a16="http://schemas.microsoft.com/office/drawing/2014/main" id="{5CF19197-B549-4761-B419-2B0D4A7F63B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-106330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93" name="Line 99" hidden="1">
              <a:extLst>
                <a:ext uri="{FF2B5EF4-FFF2-40B4-BE49-F238E27FC236}">
                  <a16:creationId xmlns:a16="http://schemas.microsoft.com/office/drawing/2014/main" id="{11591AC1-CD8E-40B9-ADB1-4B498A81D01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37686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94" name="Line 99" hidden="1">
              <a:extLst>
                <a:ext uri="{FF2B5EF4-FFF2-40B4-BE49-F238E27FC236}">
                  <a16:creationId xmlns:a16="http://schemas.microsoft.com/office/drawing/2014/main" id="{E676073D-0A59-4E3A-B72B-C5E4FD95A8E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181702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95" name="Line 99" hidden="1">
              <a:extLst>
                <a:ext uri="{FF2B5EF4-FFF2-40B4-BE49-F238E27FC236}">
                  <a16:creationId xmlns:a16="http://schemas.microsoft.com/office/drawing/2014/main" id="{B7885B8E-1344-4CBE-84B2-9CF2FF62690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325718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96" name="Line 99" hidden="1">
              <a:extLst>
                <a:ext uri="{FF2B5EF4-FFF2-40B4-BE49-F238E27FC236}">
                  <a16:creationId xmlns:a16="http://schemas.microsoft.com/office/drawing/2014/main" id="{C79A07D7-617E-45CE-AD19-36A5C6E666E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469734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97" name="Line 99" hidden="1">
              <a:extLst>
                <a:ext uri="{FF2B5EF4-FFF2-40B4-BE49-F238E27FC236}">
                  <a16:creationId xmlns:a16="http://schemas.microsoft.com/office/drawing/2014/main" id="{EBB730AB-F84B-4C70-B9C0-F861BF8290F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613750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98" name="Line 99" hidden="1">
              <a:extLst>
                <a:ext uri="{FF2B5EF4-FFF2-40B4-BE49-F238E27FC236}">
                  <a16:creationId xmlns:a16="http://schemas.microsoft.com/office/drawing/2014/main" id="{6F74DD56-1B98-4EC7-B361-03B0E908D37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757766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099" name="Line 99" hidden="1">
              <a:extLst>
                <a:ext uri="{FF2B5EF4-FFF2-40B4-BE49-F238E27FC236}">
                  <a16:creationId xmlns:a16="http://schemas.microsoft.com/office/drawing/2014/main" id="{F5FAC068-815B-44D8-8E28-91F023959E3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901783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00" name="Line 99" hidden="1">
              <a:extLst>
                <a:ext uri="{FF2B5EF4-FFF2-40B4-BE49-F238E27FC236}">
                  <a16:creationId xmlns:a16="http://schemas.microsoft.com/office/drawing/2014/main" id="{8027CF41-A53D-4947-8983-02E8D930F6D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1045798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01" name="Line 99" hidden="1">
              <a:extLst>
                <a:ext uri="{FF2B5EF4-FFF2-40B4-BE49-F238E27FC236}">
                  <a16:creationId xmlns:a16="http://schemas.microsoft.com/office/drawing/2014/main" id="{720D4C04-3138-4785-95AC-6F1C2692666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1189814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02" name="Line 99" hidden="1">
              <a:extLst>
                <a:ext uri="{FF2B5EF4-FFF2-40B4-BE49-F238E27FC236}">
                  <a16:creationId xmlns:a16="http://schemas.microsoft.com/office/drawing/2014/main" id="{39EC162E-5A9A-48CC-A529-1E59614F531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1333830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03" name="Line 99" hidden="1">
              <a:extLst>
                <a:ext uri="{FF2B5EF4-FFF2-40B4-BE49-F238E27FC236}">
                  <a16:creationId xmlns:a16="http://schemas.microsoft.com/office/drawing/2014/main" id="{17F1E9CD-65F6-4A3C-AC3C-B23F91DC4BE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1477846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04" name="Line 99" hidden="1">
              <a:extLst>
                <a:ext uri="{FF2B5EF4-FFF2-40B4-BE49-F238E27FC236}">
                  <a16:creationId xmlns:a16="http://schemas.microsoft.com/office/drawing/2014/main" id="{2A9BF71F-0406-42CA-A12B-2953309706C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1621862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05" name="Line 99" hidden="1">
              <a:extLst>
                <a:ext uri="{FF2B5EF4-FFF2-40B4-BE49-F238E27FC236}">
                  <a16:creationId xmlns:a16="http://schemas.microsoft.com/office/drawing/2014/main" id="{1BE7FE92-42BB-435F-9146-9A990A9FF7E0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1765878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06" name="Line 99" hidden="1">
              <a:extLst>
                <a:ext uri="{FF2B5EF4-FFF2-40B4-BE49-F238E27FC236}">
                  <a16:creationId xmlns:a16="http://schemas.microsoft.com/office/drawing/2014/main" id="{74031B78-6C9D-4C2B-91F3-A3D380E5933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1909894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07" name="Line 99" hidden="1">
              <a:extLst>
                <a:ext uri="{FF2B5EF4-FFF2-40B4-BE49-F238E27FC236}">
                  <a16:creationId xmlns:a16="http://schemas.microsoft.com/office/drawing/2014/main" id="{C81C8BCF-8D62-495C-ABCA-54F15BC541C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2053910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08" name="Line 99" hidden="1">
              <a:extLst>
                <a:ext uri="{FF2B5EF4-FFF2-40B4-BE49-F238E27FC236}">
                  <a16:creationId xmlns:a16="http://schemas.microsoft.com/office/drawing/2014/main" id="{C04FA388-6C8E-4D24-AF44-D385813C6EA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-682394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09" name="Line 99" hidden="1">
              <a:extLst>
                <a:ext uri="{FF2B5EF4-FFF2-40B4-BE49-F238E27FC236}">
                  <a16:creationId xmlns:a16="http://schemas.microsoft.com/office/drawing/2014/main" id="{6A18D874-9643-4B19-B945-853E62F6C0F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-826410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10" name="Line 99" hidden="1">
              <a:extLst>
                <a:ext uri="{FF2B5EF4-FFF2-40B4-BE49-F238E27FC236}">
                  <a16:creationId xmlns:a16="http://schemas.microsoft.com/office/drawing/2014/main" id="{35EBDCC1-0952-4BE8-BC0C-3C725770BA5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-970425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11" name="Line 99" hidden="1">
              <a:extLst>
                <a:ext uri="{FF2B5EF4-FFF2-40B4-BE49-F238E27FC236}">
                  <a16:creationId xmlns:a16="http://schemas.microsoft.com/office/drawing/2014/main" id="{4FFE29E6-855D-4767-8BC3-DD7741A8DC80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-1114441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12" name="Line 99" hidden="1">
              <a:extLst>
                <a:ext uri="{FF2B5EF4-FFF2-40B4-BE49-F238E27FC236}">
                  <a16:creationId xmlns:a16="http://schemas.microsoft.com/office/drawing/2014/main" id="{904D7BE0-3D50-42DD-83E6-987282AB9C0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-1258457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13" name="Line 99" hidden="1">
              <a:extLst>
                <a:ext uri="{FF2B5EF4-FFF2-40B4-BE49-F238E27FC236}">
                  <a16:creationId xmlns:a16="http://schemas.microsoft.com/office/drawing/2014/main" id="{DEF4D37F-85A8-4948-B3B2-8F789B79824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-1402473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14" name="Line 99" hidden="1">
              <a:extLst>
                <a:ext uri="{FF2B5EF4-FFF2-40B4-BE49-F238E27FC236}">
                  <a16:creationId xmlns:a16="http://schemas.microsoft.com/office/drawing/2014/main" id="{6F42BCFB-C81B-4188-B910-BC7D7A54FAA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-1546489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15" name="Line 99" hidden="1">
              <a:extLst>
                <a:ext uri="{FF2B5EF4-FFF2-40B4-BE49-F238E27FC236}">
                  <a16:creationId xmlns:a16="http://schemas.microsoft.com/office/drawing/2014/main" id="{0BB97F9C-7178-4863-8370-17B63EA54DB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-1690505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16" name="Line 99" hidden="1">
              <a:extLst>
                <a:ext uri="{FF2B5EF4-FFF2-40B4-BE49-F238E27FC236}">
                  <a16:creationId xmlns:a16="http://schemas.microsoft.com/office/drawing/2014/main" id="{BE649A8F-33FA-468E-BB67-F0650FF6AD9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-1834521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17" name="Line 99" hidden="1">
              <a:extLst>
                <a:ext uri="{FF2B5EF4-FFF2-40B4-BE49-F238E27FC236}">
                  <a16:creationId xmlns:a16="http://schemas.microsoft.com/office/drawing/2014/main" id="{E86D5C7C-A187-41CA-9C79-9656A1C9AC1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-1978537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18" name="Line 99" hidden="1">
              <a:extLst>
                <a:ext uri="{FF2B5EF4-FFF2-40B4-BE49-F238E27FC236}">
                  <a16:creationId xmlns:a16="http://schemas.microsoft.com/office/drawing/2014/main" id="{BC67C904-AF4D-462C-92C6-0F2BD1881DA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1" y="-2122554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19" name="Line 99" hidden="1">
              <a:extLst>
                <a:ext uri="{FF2B5EF4-FFF2-40B4-BE49-F238E27FC236}">
                  <a16:creationId xmlns:a16="http://schemas.microsoft.com/office/drawing/2014/main" id="{94A85A0B-E54E-4203-A744-0E6EDB85D7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1" y="-2266570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20" name="Line 99" hidden="1">
              <a:extLst>
                <a:ext uri="{FF2B5EF4-FFF2-40B4-BE49-F238E27FC236}">
                  <a16:creationId xmlns:a16="http://schemas.microsoft.com/office/drawing/2014/main" id="{1116380B-8B30-483E-BF57-6CDCD0839F4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1" y="-2410587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21" name="Line 99" hidden="1">
              <a:extLst>
                <a:ext uri="{FF2B5EF4-FFF2-40B4-BE49-F238E27FC236}">
                  <a16:creationId xmlns:a16="http://schemas.microsoft.com/office/drawing/2014/main" id="{F75F4EAA-A9F8-401D-9349-3ED53D1BB7E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1" y="-2554603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22" name="Line 99" hidden="1">
              <a:extLst>
                <a:ext uri="{FF2B5EF4-FFF2-40B4-BE49-F238E27FC236}">
                  <a16:creationId xmlns:a16="http://schemas.microsoft.com/office/drawing/2014/main" id="{7B5EACFF-4D59-4F78-A2D8-2051C0F50A4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1" y="-2698619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23" name="Line 99" hidden="1">
              <a:extLst>
                <a:ext uri="{FF2B5EF4-FFF2-40B4-BE49-F238E27FC236}">
                  <a16:creationId xmlns:a16="http://schemas.microsoft.com/office/drawing/2014/main" id="{5BA9408F-7C3E-43D4-B6C3-E22C0622B52F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1" y="-2842635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24" name="Line 99" hidden="1">
              <a:extLst>
                <a:ext uri="{FF2B5EF4-FFF2-40B4-BE49-F238E27FC236}">
                  <a16:creationId xmlns:a16="http://schemas.microsoft.com/office/drawing/2014/main" id="{6CC9FDCE-4820-4A0B-A02F-8F2CC55814D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1" y="-2986651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25" name="Line 99" hidden="1">
              <a:extLst>
                <a:ext uri="{FF2B5EF4-FFF2-40B4-BE49-F238E27FC236}">
                  <a16:creationId xmlns:a16="http://schemas.microsoft.com/office/drawing/2014/main" id="{12618A06-B106-42DA-BB22-D57269603AD0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1" y="-3130667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26" name="Line 99" hidden="1">
              <a:extLst>
                <a:ext uri="{FF2B5EF4-FFF2-40B4-BE49-F238E27FC236}">
                  <a16:creationId xmlns:a16="http://schemas.microsoft.com/office/drawing/2014/main" id="{29A8AEEB-7258-4FBF-BDC7-3197A9D08FB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91395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  <p:sp>
          <p:nvSpPr>
            <p:cNvPr id="1127" name="正方形/長方形 336" hidden="1">
              <a:extLst>
                <a:ext uri="{FF2B5EF4-FFF2-40B4-BE49-F238E27FC236}">
                  <a16:creationId xmlns:a16="http://schemas.microsoft.com/office/drawing/2014/main" id="{28BF883C-4100-49A1-91A2-6FF083878E2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9454" y="1189814"/>
              <a:ext cx="8928992" cy="5472608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987425"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defTabSz="987425"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defTabSz="987425"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defTabSz="987425"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defTabSz="987425"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987425" fontAlgn="base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987425" fontAlgn="base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987425" fontAlgn="base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987425" fontAlgn="base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1425"/>
            </a:p>
          </p:txBody>
        </p:sp>
        <p:sp>
          <p:nvSpPr>
            <p:cNvPr id="1128" name="Line 99" hidden="1">
              <a:extLst>
                <a:ext uri="{FF2B5EF4-FFF2-40B4-BE49-F238E27FC236}">
                  <a16:creationId xmlns:a16="http://schemas.microsoft.com/office/drawing/2014/main" id="{CA82D520-1AC0-41B6-A227-4400020589FD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rot="5400000" flipH="1">
              <a:off x="4913950" y="-538377"/>
              <a:ext cx="0" cy="8928991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00"/>
            </a:p>
          </p:txBody>
        </p:sp>
      </p:grpSp>
      <p:sp>
        <p:nvSpPr>
          <p:cNvPr id="341" name="スライド番号プレースホルダ 5">
            <a:extLst>
              <a:ext uri="{FF2B5EF4-FFF2-40B4-BE49-F238E27FC236}">
                <a16:creationId xmlns:a16="http://schemas.microsoft.com/office/drawing/2014/main" id="{55CB64FF-D2CE-4F56-98EC-C6095EE688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29623" y="7164388"/>
            <a:ext cx="296360" cy="2159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 defTabSz="782272" eaLnBrk="1" fontAlgn="auto" hangingPunct="1">
              <a:spcBef>
                <a:spcPts val="0"/>
              </a:spcBef>
              <a:spcAft>
                <a:spcPts val="0"/>
              </a:spcAft>
              <a:defRPr sz="75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20C1803-0ACF-42E3-B606-7104B700E50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1029" name="タイトル プレースホルダ 1">
            <a:extLst>
              <a:ext uri="{FF2B5EF4-FFF2-40B4-BE49-F238E27FC236}">
                <a16:creationId xmlns:a16="http://schemas.microsoft.com/office/drawing/2014/main" id="{C6E4BA19-FFAE-42C6-A2AA-4DFAAA71624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59791" y="468313"/>
            <a:ext cx="8961136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316AA29-89FD-A60A-70EE-B5D2422A6A19}"/>
              </a:ext>
            </a:extLst>
          </p:cNvPr>
          <p:cNvSpPr txBox="1"/>
          <p:nvPr userDrawn="1"/>
        </p:nvSpPr>
        <p:spPr>
          <a:xfrm>
            <a:off x="5766359" y="7178906"/>
            <a:ext cx="4046765" cy="2135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788" b="1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© 2024 Communications and Information Network Association of Japan</a:t>
            </a:r>
            <a:endParaRPr lang="ja-JP" altLang="en-US" sz="788" b="1" dirty="0">
              <a:solidFill>
                <a:schemeClr val="accent5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9" r:id="rId2"/>
  </p:sldLayoutIdLst>
  <p:hf sldNum="0" hdr="0" dt="0"/>
  <p:txStyles>
    <p:titleStyle>
      <a:lvl1pPr algn="l" defTabSz="782222" rtl="0" eaLnBrk="1" fontAlgn="base" hangingPunct="1">
        <a:spcBef>
          <a:spcPct val="0"/>
        </a:spcBef>
        <a:spcAft>
          <a:spcPct val="0"/>
        </a:spcAft>
        <a:defRPr kumimoji="1" sz="1800" b="1" kern="1200">
          <a:solidFill>
            <a:srgbClr val="000000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defTabSz="782222" rtl="0" eaLnBrk="1" fontAlgn="base" hangingPunct="1">
        <a:spcBef>
          <a:spcPct val="0"/>
        </a:spcBef>
        <a:spcAft>
          <a:spcPct val="0"/>
        </a:spcAft>
        <a:defRPr kumimoji="1" sz="1800" b="1">
          <a:solidFill>
            <a:srgbClr val="000000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2pPr>
      <a:lvl3pPr algn="l" defTabSz="782222" rtl="0" eaLnBrk="1" fontAlgn="base" hangingPunct="1">
        <a:spcBef>
          <a:spcPct val="0"/>
        </a:spcBef>
        <a:spcAft>
          <a:spcPct val="0"/>
        </a:spcAft>
        <a:defRPr kumimoji="1" sz="1800" b="1">
          <a:solidFill>
            <a:srgbClr val="000000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3pPr>
      <a:lvl4pPr algn="l" defTabSz="782222" rtl="0" eaLnBrk="1" fontAlgn="base" hangingPunct="1">
        <a:spcBef>
          <a:spcPct val="0"/>
        </a:spcBef>
        <a:spcAft>
          <a:spcPct val="0"/>
        </a:spcAft>
        <a:defRPr kumimoji="1" sz="1800" b="1">
          <a:solidFill>
            <a:srgbClr val="000000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4pPr>
      <a:lvl5pPr algn="l" defTabSz="782222" rtl="0" eaLnBrk="1" fontAlgn="base" hangingPunct="1">
        <a:spcBef>
          <a:spcPct val="0"/>
        </a:spcBef>
        <a:spcAft>
          <a:spcPct val="0"/>
        </a:spcAft>
        <a:defRPr kumimoji="1" sz="1800" b="1">
          <a:solidFill>
            <a:srgbClr val="000000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5pPr>
      <a:lvl6pPr marL="342892" algn="l" defTabSz="782222" rtl="0" eaLnBrk="1" fontAlgn="base" hangingPunct="1">
        <a:spcBef>
          <a:spcPct val="0"/>
        </a:spcBef>
        <a:spcAft>
          <a:spcPct val="0"/>
        </a:spcAft>
        <a:defRPr kumimoji="1" sz="1800" b="1">
          <a:solidFill>
            <a:srgbClr val="000000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6pPr>
      <a:lvl7pPr marL="685783" algn="l" defTabSz="782222" rtl="0" eaLnBrk="1" fontAlgn="base" hangingPunct="1">
        <a:spcBef>
          <a:spcPct val="0"/>
        </a:spcBef>
        <a:spcAft>
          <a:spcPct val="0"/>
        </a:spcAft>
        <a:defRPr kumimoji="1" sz="1800" b="1">
          <a:solidFill>
            <a:srgbClr val="000000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7pPr>
      <a:lvl8pPr marL="1028675" algn="l" defTabSz="782222" rtl="0" eaLnBrk="1" fontAlgn="base" hangingPunct="1">
        <a:spcBef>
          <a:spcPct val="0"/>
        </a:spcBef>
        <a:spcAft>
          <a:spcPct val="0"/>
        </a:spcAft>
        <a:defRPr kumimoji="1" sz="1800" b="1">
          <a:solidFill>
            <a:srgbClr val="000000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8pPr>
      <a:lvl9pPr marL="1371566" algn="l" defTabSz="782222" rtl="0" eaLnBrk="1" fontAlgn="base" hangingPunct="1">
        <a:spcBef>
          <a:spcPct val="0"/>
        </a:spcBef>
        <a:spcAft>
          <a:spcPct val="0"/>
        </a:spcAft>
        <a:defRPr kumimoji="1" sz="1800" b="1">
          <a:solidFill>
            <a:srgbClr val="000000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9pPr>
    </p:titleStyle>
    <p:bodyStyle>
      <a:lvl1pPr algn="l" defTabSz="782222" rtl="0" eaLnBrk="1" fontAlgn="base" hangingPunct="1">
        <a:spcBef>
          <a:spcPct val="20000"/>
        </a:spcBef>
        <a:spcAft>
          <a:spcPct val="0"/>
        </a:spcAft>
        <a:defRPr kumimoji="1" lang="ja-JP" altLang="en-US" sz="1575" b="1" kern="1200">
          <a:solidFill>
            <a:srgbClr val="000000"/>
          </a:solidFill>
          <a:latin typeface="+mn-ea"/>
          <a:ea typeface="+mn-ea"/>
          <a:cs typeface="+mn-cs"/>
        </a:defRPr>
      </a:lvl1pPr>
      <a:lvl2pPr algn="l" defTabSz="782222" rtl="0" eaLnBrk="1" fontAlgn="base" hangingPunct="1">
        <a:spcBef>
          <a:spcPct val="20000"/>
        </a:spcBef>
        <a:spcAft>
          <a:spcPct val="0"/>
        </a:spcAft>
        <a:defRPr kumimoji="1" lang="ja-JP" altLang="en-US" sz="1425" kern="1200">
          <a:solidFill>
            <a:srgbClr val="000000"/>
          </a:solidFill>
          <a:latin typeface="+mn-ea"/>
          <a:ea typeface="+mn-ea"/>
          <a:cs typeface="+mn-cs"/>
        </a:defRPr>
      </a:lvl2pPr>
      <a:lvl3pPr marL="211926" algn="l" defTabSz="782222" rtl="0" eaLnBrk="1" fontAlgn="base" hangingPunct="1">
        <a:spcBef>
          <a:spcPct val="20000"/>
        </a:spcBef>
        <a:spcAft>
          <a:spcPct val="0"/>
        </a:spcAft>
        <a:defRPr kumimoji="1" lang="ja-JP" altLang="en-US" sz="1275" kern="1200">
          <a:solidFill>
            <a:srgbClr val="000000"/>
          </a:solidFill>
          <a:latin typeface="+mn-ea"/>
          <a:ea typeface="+mn-ea"/>
          <a:cs typeface="+mn-cs"/>
        </a:defRPr>
      </a:lvl3pPr>
      <a:lvl4pPr marL="353607" algn="l" defTabSz="782222" rtl="0" eaLnBrk="1" fontAlgn="base" hangingPunct="1">
        <a:spcBef>
          <a:spcPct val="20000"/>
        </a:spcBef>
        <a:spcAft>
          <a:spcPct val="0"/>
        </a:spcAft>
        <a:defRPr kumimoji="1" lang="ja-JP" altLang="en-US" sz="1125" kern="1200">
          <a:solidFill>
            <a:srgbClr val="000000"/>
          </a:solidFill>
          <a:latin typeface="+mn-ea"/>
          <a:ea typeface="+mn-ea"/>
          <a:cs typeface="+mn-cs"/>
        </a:defRPr>
      </a:lvl4pPr>
      <a:lvl5pPr marL="495287" algn="l" defTabSz="782222" rtl="0" eaLnBrk="1" fontAlgn="base" hangingPunct="1">
        <a:spcBef>
          <a:spcPct val="20000"/>
        </a:spcBef>
        <a:spcAft>
          <a:spcPct val="0"/>
        </a:spcAft>
        <a:defRPr kumimoji="1" lang="ja-JP" altLang="en-US" sz="1125" kern="1200">
          <a:solidFill>
            <a:srgbClr val="000000"/>
          </a:solidFill>
          <a:latin typeface="+mn-ea"/>
          <a:ea typeface="+mn-ea"/>
          <a:cs typeface="+mn-cs"/>
        </a:defRPr>
      </a:lvl5pPr>
      <a:lvl6pPr marL="2151248" indent="-195567" algn="l" defTabSz="782272" rtl="0" eaLnBrk="1" latinLnBrk="0" hangingPunct="1">
        <a:spcBef>
          <a:spcPct val="20000"/>
        </a:spcBef>
        <a:buFont typeface="Arial" pitchFamily="34" charset="0"/>
        <a:buChar char="•"/>
        <a:defRPr kumimoji="1" sz="1725" kern="1200">
          <a:solidFill>
            <a:schemeClr val="tx1"/>
          </a:solidFill>
          <a:latin typeface="+mn-lt"/>
          <a:ea typeface="+mn-ea"/>
          <a:cs typeface="+mn-cs"/>
        </a:defRPr>
      </a:lvl6pPr>
      <a:lvl7pPr marL="2542382" indent="-195567" algn="l" defTabSz="782272" rtl="0" eaLnBrk="1" latinLnBrk="0" hangingPunct="1">
        <a:spcBef>
          <a:spcPct val="20000"/>
        </a:spcBef>
        <a:buFont typeface="Arial" pitchFamily="34" charset="0"/>
        <a:buChar char="•"/>
        <a:defRPr kumimoji="1" sz="1725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8" indent="-195567" algn="l" defTabSz="782272" rtl="0" eaLnBrk="1" latinLnBrk="0" hangingPunct="1">
        <a:spcBef>
          <a:spcPct val="20000"/>
        </a:spcBef>
        <a:buFont typeface="Arial" pitchFamily="34" charset="0"/>
        <a:buChar char="•"/>
        <a:defRPr kumimoji="1" sz="1725" kern="1200">
          <a:solidFill>
            <a:schemeClr val="tx1"/>
          </a:solidFill>
          <a:latin typeface="+mn-lt"/>
          <a:ea typeface="+mn-ea"/>
          <a:cs typeface="+mn-cs"/>
        </a:defRPr>
      </a:lvl8pPr>
      <a:lvl9pPr marL="3324654" indent="-195567" algn="l" defTabSz="782272" rtl="0" eaLnBrk="1" latinLnBrk="0" hangingPunct="1">
        <a:spcBef>
          <a:spcPct val="20000"/>
        </a:spcBef>
        <a:buFont typeface="Arial" pitchFamily="34" charset="0"/>
        <a:buChar char="•"/>
        <a:defRPr kumimoji="1" sz="17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8227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6" algn="l" defTabSz="78227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2272" algn="l" defTabSz="78227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8" algn="l" defTabSz="78227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43" algn="l" defTabSz="78227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8" algn="l" defTabSz="78227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15" algn="l" defTabSz="78227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9" algn="l" defTabSz="78227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86" algn="l" defTabSz="78227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1F2DB6-4324-D6AC-4548-E16383D0FCFA}"/>
              </a:ext>
            </a:extLst>
          </p:cNvPr>
          <p:cNvSpPr txBox="1"/>
          <p:nvPr/>
        </p:nvSpPr>
        <p:spPr>
          <a:xfrm>
            <a:off x="146095" y="252239"/>
            <a:ext cx="6551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経費見積書項目と機器集計表等の対応について</a:t>
            </a:r>
            <a:endParaRPr kumimoji="1" lang="ja-JP" altLang="en-US" sz="2400" b="1" dirty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52ACDD-923A-5339-7412-7DDEB5F55EA5}"/>
              </a:ext>
            </a:extLst>
          </p:cNvPr>
          <p:cNvSpPr txBox="1"/>
          <p:nvPr/>
        </p:nvSpPr>
        <p:spPr>
          <a:xfrm>
            <a:off x="260167" y="1282621"/>
            <a:ext cx="9703078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　鉄塔　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→伝送路機器集計表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　局舎　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</a:t>
            </a:r>
            <a:endParaRPr lang="en-US" altLang="ja-JP" sz="1400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ウ　外構施設　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</a:t>
            </a:r>
            <a:endParaRPr lang="en-US" altLang="ja-JP" sz="1400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　受電設備　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</a:t>
            </a:r>
            <a:endParaRPr lang="en-US" altLang="ja-JP" sz="1400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　送受信アンテナ　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→局内機器集計表、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伝送路機器集計表</a:t>
            </a:r>
            <a:endParaRPr lang="en-US" altLang="ja-JP" sz="1400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　送受信機　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</a:t>
            </a:r>
            <a:endParaRPr lang="en-US" altLang="ja-JP" sz="1400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　伝送用専用線　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→伝送路機器集計表、</a:t>
            </a:r>
            <a:r>
              <a:rPr lang="ja-JP" altLang="en-US" sz="1400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光ファイバケーブル整備表</a:t>
            </a:r>
            <a:endParaRPr lang="en-US" altLang="ja-JP" sz="1400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　ケーブル　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ケ　中継増幅装置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→伝送路機器集計表</a:t>
            </a:r>
            <a:endParaRPr lang="en-US" altLang="ja-JP" sz="1400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　電源設備　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</a:t>
            </a:r>
            <a:endParaRPr lang="en-US" altLang="ja-JP" sz="1400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　警報装置　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</a:t>
            </a:r>
            <a:endParaRPr lang="en-US" altLang="ja-JP" sz="1400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　監視装置　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</a:t>
            </a:r>
            <a:endParaRPr lang="en-US" altLang="ja-JP" sz="1400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　制御装置　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　測定器　　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　その他　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→具体事案に対して個別に検討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局内機器集計表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局舎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ビル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毎に集計する。光ケーブル成端架より局舎側に設置する機器が対象。補助事業に係る局舎が１つしかない場合（＝図面で確認できる場合）は作成を省略可。（作成してもよい。）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原則、助成対象の機器はすべて記載する。（設置に係る雑材料は不要。）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伝送路機器集計表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線路図又は光系統図毎に集計する。屋外に設置される機器等が対象。具体的には</a:t>
            </a:r>
            <a:r>
              <a:rPr lang="ja-JP" altLang="en-US" sz="12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クロージャ、カプラ、スプリッタ、新設電柱のみを集計対象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とし、その他付随する機器（メッセンジャーワイヤー等）は記載不要。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光ファイバケーブル整備表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ケーブル区間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電柱間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毎に集計する。伝送用専用線設備のうち、光ファイバケーブルの整備状況について芯線ベースで適切か確認するためのもの。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当然、光ファイバケーブルのみが対象だが、光ケーブル成端架（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IDM</a:t>
            </a:r>
            <a:r>
              <a:rPr lang="ja-JP" altLang="en-US" sz="12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FTM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）～き線点間のいわゆる所内、地下光ケーブルも計上対象。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9491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1F2DB6-4324-D6AC-4548-E16383D0FCFA}"/>
              </a:ext>
            </a:extLst>
          </p:cNvPr>
          <p:cNvSpPr txBox="1"/>
          <p:nvPr/>
        </p:nvSpPr>
        <p:spPr>
          <a:xfrm>
            <a:off x="146095" y="252239"/>
            <a:ext cx="5399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機器集計表の対象イメージ図</a:t>
            </a:r>
          </a:p>
        </p:txBody>
      </p:sp>
      <p:sp>
        <p:nvSpPr>
          <p:cNvPr id="199" name="テキスト ボックス 198">
            <a:extLst>
              <a:ext uri="{FF2B5EF4-FFF2-40B4-BE49-F238E27FC236}">
                <a16:creationId xmlns:a16="http://schemas.microsoft.com/office/drawing/2014/main" id="{C3958739-6017-89F7-B729-F8738E5921D1}"/>
              </a:ext>
            </a:extLst>
          </p:cNvPr>
          <p:cNvSpPr txBox="1"/>
          <p:nvPr/>
        </p:nvSpPr>
        <p:spPr>
          <a:xfrm>
            <a:off x="78060" y="6804967"/>
            <a:ext cx="10012433" cy="285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2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2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</a:t>
            </a:r>
            <a:r>
              <a:rPr lang="en-US" altLang="ja-JP" sz="122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2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（イ）～（セ）は交付要綱別表第２に掲げられている経費区分の内容</a:t>
            </a:r>
            <a:endParaRPr lang="en-US" altLang="ja-JP" sz="122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3" name="吹き出し: 角を丸めた四角形 202">
            <a:extLst>
              <a:ext uri="{FF2B5EF4-FFF2-40B4-BE49-F238E27FC236}">
                <a16:creationId xmlns:a16="http://schemas.microsoft.com/office/drawing/2014/main" id="{189DC925-247B-62D5-73B1-F9FF0A660F98}"/>
              </a:ext>
            </a:extLst>
          </p:cNvPr>
          <p:cNvSpPr/>
          <p:nvPr/>
        </p:nvSpPr>
        <p:spPr>
          <a:xfrm>
            <a:off x="1841503" y="5301851"/>
            <a:ext cx="3025331" cy="686004"/>
          </a:xfrm>
          <a:prstGeom prst="wedgeRoundRectCallout">
            <a:avLst>
              <a:gd name="adj1" fmla="val -32880"/>
              <a:gd name="adj2" fmla="val -78137"/>
              <a:gd name="adj3" fmla="val 16667"/>
            </a:avLst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44000" tIns="0" rIns="144000" bIns="252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  <a:latin typeface="+mn-ea"/>
              </a:rPr>
              <a:t>周波数移行の場合こちらは必要でしょうか？</a:t>
            </a:r>
            <a:endParaRPr kumimoji="1" lang="ja-JP" altLang="en-US" sz="1400" b="1" dirty="0">
              <a:solidFill>
                <a:srgbClr val="FF0000"/>
              </a:solidFill>
              <a:latin typeface="+mn-ea"/>
            </a:endParaRPr>
          </a:p>
        </p:txBody>
      </p:sp>
      <p:grpSp>
        <p:nvGrpSpPr>
          <p:cNvPr id="211" name="グループ化 210">
            <a:extLst>
              <a:ext uri="{FF2B5EF4-FFF2-40B4-BE49-F238E27FC236}">
                <a16:creationId xmlns:a16="http://schemas.microsoft.com/office/drawing/2014/main" id="{0539B8DF-DE80-2DC4-0D25-E1F74297FB4C}"/>
              </a:ext>
            </a:extLst>
          </p:cNvPr>
          <p:cNvGrpSpPr/>
          <p:nvPr/>
        </p:nvGrpSpPr>
        <p:grpSpPr>
          <a:xfrm>
            <a:off x="139272" y="828544"/>
            <a:ext cx="9792743" cy="5976422"/>
            <a:chOff x="70967" y="789767"/>
            <a:chExt cx="9664682" cy="5863271"/>
          </a:xfrm>
        </p:grpSpPr>
        <p:grpSp>
          <p:nvGrpSpPr>
            <p:cNvPr id="209" name="グループ化 208">
              <a:extLst>
                <a:ext uri="{FF2B5EF4-FFF2-40B4-BE49-F238E27FC236}">
                  <a16:creationId xmlns:a16="http://schemas.microsoft.com/office/drawing/2014/main" id="{08AEBE29-A60F-C8B6-E693-49794BB5E311}"/>
                </a:ext>
              </a:extLst>
            </p:cNvPr>
            <p:cNvGrpSpPr/>
            <p:nvPr/>
          </p:nvGrpSpPr>
          <p:grpSpPr>
            <a:xfrm>
              <a:off x="146095" y="789767"/>
              <a:ext cx="9589554" cy="5863271"/>
              <a:chOff x="200472" y="427240"/>
              <a:chExt cx="9589554" cy="5863271"/>
            </a:xfrm>
          </p:grpSpPr>
          <p:sp>
            <p:nvSpPr>
              <p:cNvPr id="161" name="Text Box 85">
                <a:extLst>
                  <a:ext uri="{FF2B5EF4-FFF2-40B4-BE49-F238E27FC236}">
                    <a16:creationId xmlns:a16="http://schemas.microsoft.com/office/drawing/2014/main" id="{4887E1D3-D65C-E6EC-3239-D9A2B17968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84402" y="462363"/>
                <a:ext cx="718216" cy="211365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endParaRPr lang="en-US" altLang="ja-JP" sz="1221" b="1" dirty="0">
                  <a:solidFill>
                    <a:prstClr val="black"/>
                  </a:solidFill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  <p:sp>
            <p:nvSpPr>
              <p:cNvPr id="162" name="Text Box 85">
                <a:extLst>
                  <a:ext uri="{FF2B5EF4-FFF2-40B4-BE49-F238E27FC236}">
                    <a16:creationId xmlns:a16="http://schemas.microsoft.com/office/drawing/2014/main" id="{FC2C57AF-B00A-1C00-6AE3-5C3507BA51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16276" y="427240"/>
                <a:ext cx="2195837" cy="2717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ja-JP" sz="1200" b="1" dirty="0">
                    <a:solidFill>
                      <a:prstClr val="black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…</a:t>
                </a:r>
                <a:r>
                  <a:rPr lang="ja-JP" altLang="en-US" sz="1200" b="1" dirty="0">
                    <a:solidFill>
                      <a:prstClr val="black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伝送路機器集計表の対象</a:t>
                </a:r>
                <a:endParaRPr lang="ja-JP" altLang="en-US" sz="1200" dirty="0">
                  <a:solidFill>
                    <a:prstClr val="black"/>
                  </a:solidFill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  <p:sp>
            <p:nvSpPr>
              <p:cNvPr id="163" name="Text Box 85">
                <a:extLst>
                  <a:ext uri="{FF2B5EF4-FFF2-40B4-BE49-F238E27FC236}">
                    <a16:creationId xmlns:a16="http://schemas.microsoft.com/office/drawing/2014/main" id="{0BDDBF28-3BDC-CD7F-DD34-E845E065EF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84402" y="807541"/>
                <a:ext cx="718216" cy="211365"/>
              </a:xfrm>
              <a:prstGeom prst="rect">
                <a:avLst/>
              </a:prstGeom>
              <a:noFill/>
              <a:ln w="19050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endParaRPr lang="en-US" altLang="ja-JP" sz="1221" b="1" dirty="0">
                  <a:solidFill>
                    <a:prstClr val="black"/>
                  </a:solidFill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  <p:sp>
            <p:nvSpPr>
              <p:cNvPr id="164" name="Text Box 85">
                <a:extLst>
                  <a:ext uri="{FF2B5EF4-FFF2-40B4-BE49-F238E27FC236}">
                    <a16:creationId xmlns:a16="http://schemas.microsoft.com/office/drawing/2014/main" id="{0A63A2F6-DE8A-710C-4343-CEFF8370A7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16276" y="780572"/>
                <a:ext cx="1929439" cy="2717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ja-JP" sz="1200" b="1" dirty="0">
                    <a:solidFill>
                      <a:prstClr val="black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…</a:t>
                </a:r>
                <a:r>
                  <a:rPr lang="ja-JP" altLang="en-US" sz="1200" b="1" dirty="0">
                    <a:solidFill>
                      <a:prstClr val="black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局内機器集計表の対象</a:t>
                </a:r>
                <a:endParaRPr lang="ja-JP" altLang="en-US" sz="1200" dirty="0">
                  <a:solidFill>
                    <a:prstClr val="black"/>
                  </a:solidFill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  <p:sp>
            <p:nvSpPr>
              <p:cNvPr id="165" name="Text Box 85">
                <a:extLst>
                  <a:ext uri="{FF2B5EF4-FFF2-40B4-BE49-F238E27FC236}">
                    <a16:creationId xmlns:a16="http://schemas.microsoft.com/office/drawing/2014/main" id="{ACC36B16-C570-9A8C-C0E7-D00A594E07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84402" y="1165880"/>
                <a:ext cx="718216" cy="211365"/>
              </a:xfrm>
              <a:prstGeom prst="rect">
                <a:avLst/>
              </a:prstGeom>
              <a:noFill/>
              <a:ln w="19050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endParaRPr lang="en-US" altLang="ja-JP" sz="1221" b="1" dirty="0">
                  <a:solidFill>
                    <a:prstClr val="black"/>
                  </a:solidFill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  <p:sp>
            <p:nvSpPr>
              <p:cNvPr id="166" name="Text Box 85">
                <a:extLst>
                  <a:ext uri="{FF2B5EF4-FFF2-40B4-BE49-F238E27FC236}">
                    <a16:creationId xmlns:a16="http://schemas.microsoft.com/office/drawing/2014/main" id="{D41D5CC6-9986-A7F2-65C7-5D8A9397EF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16276" y="1133904"/>
                <a:ext cx="2673750" cy="2717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ja-JP" sz="1200" b="1" dirty="0">
                    <a:solidFill>
                      <a:prstClr val="black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…</a:t>
                </a:r>
                <a:r>
                  <a:rPr lang="ja-JP" altLang="en-US" sz="1200" b="1" dirty="0">
                    <a:solidFill>
                      <a:prstClr val="black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光ファイバケーブル整備表の対象</a:t>
                </a:r>
                <a:endParaRPr lang="ja-JP" altLang="en-US" sz="1200" dirty="0">
                  <a:solidFill>
                    <a:prstClr val="black"/>
                  </a:solidFill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  <p:grpSp>
            <p:nvGrpSpPr>
              <p:cNvPr id="208" name="グループ化 207">
                <a:extLst>
                  <a:ext uri="{FF2B5EF4-FFF2-40B4-BE49-F238E27FC236}">
                    <a16:creationId xmlns:a16="http://schemas.microsoft.com/office/drawing/2014/main" id="{7E0CB1FF-C5E0-3AB3-AF99-7A5AE535DD5F}"/>
                  </a:ext>
                </a:extLst>
              </p:cNvPr>
              <p:cNvGrpSpPr/>
              <p:nvPr/>
            </p:nvGrpSpPr>
            <p:grpSpPr>
              <a:xfrm>
                <a:off x="200472" y="2011324"/>
                <a:ext cx="9433048" cy="4279187"/>
                <a:chOff x="200472" y="2011324"/>
                <a:chExt cx="9433048" cy="4279187"/>
              </a:xfrm>
            </p:grpSpPr>
            <p:grpSp>
              <p:nvGrpSpPr>
                <p:cNvPr id="160" name="グループ化 159">
                  <a:extLst>
                    <a:ext uri="{FF2B5EF4-FFF2-40B4-BE49-F238E27FC236}">
                      <a16:creationId xmlns:a16="http://schemas.microsoft.com/office/drawing/2014/main" id="{72BCAE6B-CDBB-2859-72EB-BBFC48564227}"/>
                    </a:ext>
                  </a:extLst>
                </p:cNvPr>
                <p:cNvGrpSpPr/>
                <p:nvPr/>
              </p:nvGrpSpPr>
              <p:grpSpPr>
                <a:xfrm>
                  <a:off x="200472" y="2011324"/>
                  <a:ext cx="9433048" cy="4279187"/>
                  <a:chOff x="200472" y="1662655"/>
                  <a:chExt cx="9433048" cy="4279187"/>
                </a:xfrm>
              </p:grpSpPr>
              <p:sp>
                <p:nvSpPr>
                  <p:cNvPr id="115" name="正方形/長方形 114">
                    <a:extLst>
                      <a:ext uri="{FF2B5EF4-FFF2-40B4-BE49-F238E27FC236}">
                        <a16:creationId xmlns:a16="http://schemas.microsoft.com/office/drawing/2014/main" id="{041777B0-5512-8F18-7DEB-913667C6DBCA}"/>
                      </a:ext>
                    </a:extLst>
                  </p:cNvPr>
                  <p:cNvSpPr/>
                  <p:nvPr/>
                </p:nvSpPr>
                <p:spPr>
                  <a:xfrm>
                    <a:off x="6942654" y="2216947"/>
                    <a:ext cx="2301239" cy="665282"/>
                  </a:xfrm>
                  <a:prstGeom prst="rect">
                    <a:avLst/>
                  </a:prstGeom>
                  <a:solidFill>
                    <a:schemeClr val="bg2">
                      <a:lumMod val="75000"/>
                    </a:schemeClr>
                  </a:solidFill>
                  <a:ln w="28575">
                    <a:solidFill>
                      <a:srgbClr val="00B0F0"/>
                    </a:solidFill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5" name="正方形/長方形 84">
                    <a:extLst>
                      <a:ext uri="{FF2B5EF4-FFF2-40B4-BE49-F238E27FC236}">
                        <a16:creationId xmlns:a16="http://schemas.microsoft.com/office/drawing/2014/main" id="{65168082-A998-B84C-0216-ED1F2056A66E}"/>
                      </a:ext>
                    </a:extLst>
                  </p:cNvPr>
                  <p:cNvSpPr/>
                  <p:nvPr/>
                </p:nvSpPr>
                <p:spPr>
                  <a:xfrm>
                    <a:off x="200472" y="4440073"/>
                    <a:ext cx="9426970" cy="1501769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A08080"/>
                      </a:gs>
                      <a:gs pos="28000">
                        <a:srgbClr val="D7C4BF"/>
                      </a:gs>
                      <a:gs pos="66000">
                        <a:srgbClr val="F6F6F6"/>
                      </a:gs>
                    </a:gsLst>
                    <a:lin ang="54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grpSp>
                <p:nvGrpSpPr>
                  <p:cNvPr id="86" name="グループ化 85">
                    <a:extLst>
                      <a:ext uri="{FF2B5EF4-FFF2-40B4-BE49-F238E27FC236}">
                        <a16:creationId xmlns:a16="http://schemas.microsoft.com/office/drawing/2014/main" id="{F7A9D2C8-0297-EB14-26B9-F4D59E98C3F5}"/>
                      </a:ext>
                    </a:extLst>
                  </p:cNvPr>
                  <p:cNvGrpSpPr/>
                  <p:nvPr/>
                </p:nvGrpSpPr>
                <p:grpSpPr>
                  <a:xfrm>
                    <a:off x="3272788" y="2483296"/>
                    <a:ext cx="376936" cy="1965960"/>
                    <a:chOff x="6724365" y="2042916"/>
                    <a:chExt cx="376936" cy="1965960"/>
                  </a:xfrm>
                </p:grpSpPr>
                <p:sp>
                  <p:nvSpPr>
                    <p:cNvPr id="87" name="正方形/長方形 86">
                      <a:extLst>
                        <a:ext uri="{FF2B5EF4-FFF2-40B4-BE49-F238E27FC236}">
                          <a16:creationId xmlns:a16="http://schemas.microsoft.com/office/drawing/2014/main" id="{001FC4DF-33BC-41A0-07DD-3EA9FCE25AE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58833" y="2042916"/>
                      <a:ext cx="108000" cy="1965960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chemeClr val="bg2">
                            <a:lumMod val="5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</a:schemeClr>
                        </a:gs>
                        <a:gs pos="100000">
                          <a:schemeClr val="bg1">
                            <a:lumMod val="95000"/>
                          </a:schemeClr>
                        </a:gs>
                      </a:gsLst>
                      <a:lin ang="0" scaled="1"/>
                      <a:tileRect/>
                    </a:gradFill>
                    <a:ln>
                      <a:solidFill>
                        <a:srgbClr val="FF0000"/>
                      </a:solidFill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88" name="正方形/長方形 87">
                      <a:extLst>
                        <a:ext uri="{FF2B5EF4-FFF2-40B4-BE49-F238E27FC236}">
                          <a16:creationId xmlns:a16="http://schemas.microsoft.com/office/drawing/2014/main" id="{467D6D9E-9B73-94F6-4EA9-D1E322771D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32833" y="2263607"/>
                      <a:ext cx="360000" cy="45719"/>
                    </a:xfrm>
                    <a:prstGeom prst="rect">
                      <a:avLst/>
                    </a:prstGeom>
                    <a:solidFill>
                      <a:schemeClr val="accent2">
                        <a:lumMod val="50000"/>
                      </a:schemeClr>
                    </a:solidFill>
                    <a:ln w="28575">
                      <a:solidFill>
                        <a:srgbClr val="493737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89" name="正方形/長方形 88">
                      <a:extLst>
                        <a:ext uri="{FF2B5EF4-FFF2-40B4-BE49-F238E27FC236}">
                          <a16:creationId xmlns:a16="http://schemas.microsoft.com/office/drawing/2014/main" id="{2448B647-6F17-AB99-3133-EE83903984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32833" y="2371228"/>
                      <a:ext cx="360000" cy="45719"/>
                    </a:xfrm>
                    <a:prstGeom prst="rect">
                      <a:avLst/>
                    </a:prstGeom>
                    <a:solidFill>
                      <a:schemeClr val="accent2">
                        <a:lumMod val="50000"/>
                      </a:schemeClr>
                    </a:solidFill>
                    <a:ln w="28575">
                      <a:solidFill>
                        <a:srgbClr val="493737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90" name="角丸四角形 245">
                      <a:extLst>
                        <a:ext uri="{FF2B5EF4-FFF2-40B4-BE49-F238E27FC236}">
                          <a16:creationId xmlns:a16="http://schemas.microsoft.com/office/drawing/2014/main" id="{F1AFF17E-3743-E06D-E145-E71AB5972E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24365" y="2461395"/>
                      <a:ext cx="376936" cy="115379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cxnSp>
                <p:nvCxnSpPr>
                  <p:cNvPr id="91" name="直線コネクタ 90">
                    <a:extLst>
                      <a:ext uri="{FF2B5EF4-FFF2-40B4-BE49-F238E27FC236}">
                        <a16:creationId xmlns:a16="http://schemas.microsoft.com/office/drawing/2014/main" id="{C351BDF6-F9AA-5985-10AA-369F521095C7}"/>
                      </a:ext>
                    </a:extLst>
                  </p:cNvPr>
                  <p:cNvCxnSpPr>
                    <a:cxnSpLocks/>
                    <a:stCxn id="90" idx="3"/>
                    <a:endCxn id="114" idx="1"/>
                  </p:cNvCxnSpPr>
                  <p:nvPr/>
                </p:nvCxnSpPr>
                <p:spPr>
                  <a:xfrm>
                    <a:off x="3649724" y="2959465"/>
                    <a:ext cx="1189259" cy="0"/>
                  </a:xfrm>
                  <a:prstGeom prst="line">
                    <a:avLst/>
                  </a:prstGeom>
                  <a:ln w="38100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2" name="Text Box 85">
                    <a:extLst>
                      <a:ext uri="{FF2B5EF4-FFF2-40B4-BE49-F238E27FC236}">
                        <a16:creationId xmlns:a16="http://schemas.microsoft.com/office/drawing/2014/main" id="{EA605C99-5AF0-81F2-6187-FD0D97C66FB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32259" y="3467396"/>
                    <a:ext cx="1378288" cy="338554"/>
                  </a:xfrm>
                  <a:prstGeom prst="rect">
                    <a:avLst/>
                  </a:prstGeom>
                  <a:noFill/>
                  <a:ln w="19050">
                    <a:solidFill>
                      <a:srgbClr val="00B050"/>
                    </a:solidFill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ja-JP" altLang="en-US" sz="800" b="1" dirty="0">
                        <a:latin typeface="HG丸ｺﾞｼｯｸM-PRO" pitchFamily="50" charset="-128"/>
                        <a:ea typeface="HG丸ｺﾞｼｯｸM-PRO" pitchFamily="50" charset="-128"/>
                      </a:rPr>
                      <a:t>（キ）伝送用専用線</a:t>
                    </a:r>
                    <a:endParaRPr lang="en-US" altLang="ja-JP" sz="800" b="1" dirty="0">
                      <a:latin typeface="HG丸ｺﾞｼｯｸM-PRO" pitchFamily="50" charset="-128"/>
                      <a:ea typeface="HG丸ｺﾞｼｯｸM-PRO" pitchFamily="50" charset="-128"/>
                    </a:endParaRPr>
                  </a:p>
                  <a:p>
                    <a:r>
                      <a:rPr lang="ja-JP" altLang="en-US" sz="800" b="1" dirty="0">
                        <a:latin typeface="HG丸ｺﾞｼｯｸM-PRO" pitchFamily="50" charset="-128"/>
                        <a:ea typeface="HG丸ｺﾞｼｯｸM-PRO" pitchFamily="50" charset="-128"/>
                      </a:rPr>
                      <a:t>（光ファイバケーブル）</a:t>
                    </a:r>
                    <a:endParaRPr lang="ja-JP" altLang="en-US" sz="800" dirty="0">
                      <a:latin typeface="HG丸ｺﾞｼｯｸM-PRO" pitchFamily="50" charset="-128"/>
                      <a:ea typeface="HG丸ｺﾞｼｯｸM-PRO" pitchFamily="50" charset="-128"/>
                    </a:endParaRPr>
                  </a:p>
                </p:txBody>
              </p:sp>
              <p:sp>
                <p:nvSpPr>
                  <p:cNvPr id="93" name="Text Box 85">
                    <a:extLst>
                      <a:ext uri="{FF2B5EF4-FFF2-40B4-BE49-F238E27FC236}">
                        <a16:creationId xmlns:a16="http://schemas.microsoft.com/office/drawing/2014/main" id="{BEEE1392-AD21-2C0D-5E4D-9B06D346642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26977" y="1662655"/>
                    <a:ext cx="1748643" cy="461665"/>
                  </a:xfrm>
                  <a:prstGeom prst="rect">
                    <a:avLst/>
                  </a:prstGeom>
                  <a:noFill/>
                  <a:ln w="1905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ja-JP" altLang="en-US" sz="800" b="1" dirty="0">
                        <a:solidFill>
                          <a:prstClr val="black"/>
                        </a:solidFill>
                        <a:latin typeface="HG丸ｺﾞｼｯｸM-PRO" pitchFamily="50" charset="-128"/>
                        <a:ea typeface="HG丸ｺﾞｼｯｸM-PRO" pitchFamily="50" charset="-128"/>
                      </a:rPr>
                      <a:t>（キ）伝送用専用線　</a:t>
                    </a:r>
                    <a:endParaRPr lang="en-US" altLang="ja-JP" sz="800" b="1" dirty="0">
                      <a:solidFill>
                        <a:prstClr val="black"/>
                      </a:solidFill>
                      <a:latin typeface="HG丸ｺﾞｼｯｸM-PRO" pitchFamily="50" charset="-128"/>
                      <a:ea typeface="HG丸ｺﾞｼｯｸM-PRO" pitchFamily="50" charset="-128"/>
                    </a:endParaRPr>
                  </a:p>
                  <a:p>
                    <a:r>
                      <a:rPr lang="ja-JP" altLang="en-US" sz="800" b="1" dirty="0">
                        <a:solidFill>
                          <a:prstClr val="black"/>
                        </a:solidFill>
                        <a:latin typeface="HG丸ｺﾞｼｯｸM-PRO" pitchFamily="50" charset="-128"/>
                        <a:ea typeface="HG丸ｺﾞｼｯｸM-PRO" pitchFamily="50" charset="-128"/>
                      </a:rPr>
                      <a:t>　（電柱、クロージャ、カプラ、</a:t>
                    </a:r>
                    <a:endParaRPr lang="en-US" altLang="ja-JP" sz="800" b="1" dirty="0">
                      <a:solidFill>
                        <a:prstClr val="black"/>
                      </a:solidFill>
                      <a:latin typeface="HG丸ｺﾞｼｯｸM-PRO" pitchFamily="50" charset="-128"/>
                      <a:ea typeface="HG丸ｺﾞｼｯｸM-PRO" pitchFamily="50" charset="-128"/>
                    </a:endParaRPr>
                  </a:p>
                  <a:p>
                    <a:r>
                      <a:rPr lang="ja-JP" altLang="en-US" sz="800" b="1" dirty="0">
                        <a:solidFill>
                          <a:prstClr val="black"/>
                        </a:solidFill>
                        <a:latin typeface="HG丸ｺﾞｼｯｸM-PRO" pitchFamily="50" charset="-128"/>
                        <a:ea typeface="HG丸ｺﾞｼｯｸM-PRO" pitchFamily="50" charset="-128"/>
                      </a:rPr>
                      <a:t>　　スプリッタ）</a:t>
                    </a:r>
                    <a:endParaRPr lang="en-US" altLang="ja-JP" sz="800" b="1" dirty="0">
                      <a:solidFill>
                        <a:prstClr val="black"/>
                      </a:solidFill>
                      <a:latin typeface="HG丸ｺﾞｼｯｸM-PRO" pitchFamily="50" charset="-128"/>
                      <a:ea typeface="HG丸ｺﾞｼｯｸM-PRO" pitchFamily="50" charset="-128"/>
                    </a:endParaRPr>
                  </a:p>
                </p:txBody>
              </p:sp>
              <p:cxnSp>
                <p:nvCxnSpPr>
                  <p:cNvPr id="94" name="直線矢印コネクタ 93">
                    <a:extLst>
                      <a:ext uri="{FF2B5EF4-FFF2-40B4-BE49-F238E27FC236}">
                        <a16:creationId xmlns:a16="http://schemas.microsoft.com/office/drawing/2014/main" id="{3FF14F6A-7A6A-8000-529F-D4B5A082F69D}"/>
                      </a:ext>
                    </a:extLst>
                  </p:cNvPr>
                  <p:cNvCxnSpPr>
                    <a:cxnSpLocks/>
                    <a:stCxn id="92" idx="0"/>
                  </p:cNvCxnSpPr>
                  <p:nvPr/>
                </p:nvCxnSpPr>
                <p:spPr>
                  <a:xfrm flipV="1">
                    <a:off x="4221403" y="3023542"/>
                    <a:ext cx="96382" cy="443854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直線矢印コネクタ 94">
                    <a:extLst>
                      <a:ext uri="{FF2B5EF4-FFF2-40B4-BE49-F238E27FC236}">
                        <a16:creationId xmlns:a16="http://schemas.microsoft.com/office/drawing/2014/main" id="{9A617D0C-E114-6242-CFEB-61D078E3C90E}"/>
                      </a:ext>
                    </a:extLst>
                  </p:cNvPr>
                  <p:cNvCxnSpPr>
                    <a:cxnSpLocks/>
                    <a:stCxn id="93" idx="2"/>
                    <a:endCxn id="90" idx="3"/>
                  </p:cNvCxnSpPr>
                  <p:nvPr/>
                </p:nvCxnSpPr>
                <p:spPr>
                  <a:xfrm flipH="1">
                    <a:off x="3649724" y="2124320"/>
                    <a:ext cx="451575" cy="835145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6" name="正方形/長方形 95">
                    <a:extLst>
                      <a:ext uri="{FF2B5EF4-FFF2-40B4-BE49-F238E27FC236}">
                        <a16:creationId xmlns:a16="http://schemas.microsoft.com/office/drawing/2014/main" id="{20FFC707-5046-97E4-6579-9179BA172464}"/>
                      </a:ext>
                    </a:extLst>
                  </p:cNvPr>
                  <p:cNvSpPr/>
                  <p:nvPr/>
                </p:nvSpPr>
                <p:spPr>
                  <a:xfrm>
                    <a:off x="1101623" y="3871029"/>
                    <a:ext cx="330865" cy="55644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w="114300" prst="artDeco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pic>
                <p:nvPicPr>
                  <p:cNvPr id="97" name="図 96">
                    <a:extLst>
                      <a:ext uri="{FF2B5EF4-FFF2-40B4-BE49-F238E27FC236}">
                        <a16:creationId xmlns:a16="http://schemas.microsoft.com/office/drawing/2014/main" id="{3C79E19A-B76C-EDCC-4A2A-07AF926A8D2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983526" y="3772750"/>
                    <a:ext cx="707651" cy="770354"/>
                  </a:xfrm>
                  <a:prstGeom prst="rect">
                    <a:avLst/>
                  </a:prstGeom>
                </p:spPr>
              </p:pic>
              <p:cxnSp>
                <p:nvCxnSpPr>
                  <p:cNvPr id="98" name="直線コネクタ 97">
                    <a:extLst>
                      <a:ext uri="{FF2B5EF4-FFF2-40B4-BE49-F238E27FC236}">
                        <a16:creationId xmlns:a16="http://schemas.microsoft.com/office/drawing/2014/main" id="{422A1ADD-F0AE-27FD-4A4C-939C223A2C4A}"/>
                      </a:ext>
                    </a:extLst>
                  </p:cNvPr>
                  <p:cNvCxnSpPr>
                    <a:cxnSpLocks/>
                    <a:stCxn id="90" idx="1"/>
                    <a:endCxn id="97" idx="3"/>
                  </p:cNvCxnSpPr>
                  <p:nvPr/>
                </p:nvCxnSpPr>
                <p:spPr>
                  <a:xfrm flipH="1">
                    <a:off x="2691177" y="2959465"/>
                    <a:ext cx="581611" cy="1198462"/>
                  </a:xfrm>
                  <a:prstGeom prst="line">
                    <a:avLst/>
                  </a:prstGeom>
                  <a:ln w="38100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直線コネクタ 98">
                    <a:extLst>
                      <a:ext uri="{FF2B5EF4-FFF2-40B4-BE49-F238E27FC236}">
                        <a16:creationId xmlns:a16="http://schemas.microsoft.com/office/drawing/2014/main" id="{531E8E05-DF49-5F59-7998-503C6B7DD660}"/>
                      </a:ext>
                    </a:extLst>
                  </p:cNvPr>
                  <p:cNvCxnSpPr>
                    <a:cxnSpLocks/>
                    <a:endCxn id="96" idx="1"/>
                  </p:cNvCxnSpPr>
                  <p:nvPr/>
                </p:nvCxnSpPr>
                <p:spPr>
                  <a:xfrm>
                    <a:off x="705344" y="4149252"/>
                    <a:ext cx="396279" cy="0"/>
                  </a:xfrm>
                  <a:prstGeom prst="line">
                    <a:avLst/>
                  </a:prstGeom>
                  <a:ln w="38100" cmpd="dbl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0" name="テキスト ボックス 99">
                    <a:extLst>
                      <a:ext uri="{FF2B5EF4-FFF2-40B4-BE49-F238E27FC236}">
                        <a16:creationId xmlns:a16="http://schemas.microsoft.com/office/drawing/2014/main" id="{41457F81-B053-BC66-821E-DDB86B8CAE5A}"/>
                      </a:ext>
                    </a:extLst>
                  </p:cNvPr>
                  <p:cNvSpPr txBox="1"/>
                  <p:nvPr/>
                </p:nvSpPr>
                <p:spPr>
                  <a:xfrm>
                    <a:off x="2109436" y="3508628"/>
                    <a:ext cx="736590" cy="21544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Bef>
                        <a:spcPts val="0"/>
                      </a:spcBef>
                      <a:spcAft>
                        <a:spcPts val="0"/>
                      </a:spcAft>
                      <a:tabLst>
                        <a:tab pos="719138" algn="l"/>
                      </a:tabLst>
                    </a:pPr>
                    <a:r>
                      <a:rPr kumimoji="1" lang="ja-JP" altLang="en-US" sz="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基地局装置</a:t>
                    </a:r>
                  </a:p>
                </p:txBody>
              </p:sp>
              <p:sp>
                <p:nvSpPr>
                  <p:cNvPr id="101" name="テキスト ボックス 100">
                    <a:extLst>
                      <a:ext uri="{FF2B5EF4-FFF2-40B4-BE49-F238E27FC236}">
                        <a16:creationId xmlns:a16="http://schemas.microsoft.com/office/drawing/2014/main" id="{00C8C430-07E4-2089-04AF-AFF11631EF9D}"/>
                      </a:ext>
                    </a:extLst>
                  </p:cNvPr>
                  <p:cNvSpPr txBox="1"/>
                  <p:nvPr/>
                </p:nvSpPr>
                <p:spPr>
                  <a:xfrm>
                    <a:off x="805102" y="3511111"/>
                    <a:ext cx="612910" cy="33855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Bef>
                        <a:spcPts val="0"/>
                      </a:spcBef>
                      <a:spcAft>
                        <a:spcPts val="0"/>
                      </a:spcAft>
                      <a:tabLst>
                        <a:tab pos="719138" algn="l"/>
                      </a:tabLst>
                    </a:pPr>
                    <a:r>
                      <a:rPr lang="ja-JP" altLang="en-US" sz="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アンテナ</a:t>
                    </a:r>
                    <a:endParaRPr lang="en-US" altLang="ja-JP" sz="800" b="1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  <a:p>
                    <a:pPr>
                      <a:spcBef>
                        <a:spcPts val="0"/>
                      </a:spcBef>
                      <a:spcAft>
                        <a:spcPts val="0"/>
                      </a:spcAft>
                      <a:tabLst>
                        <a:tab pos="719138" algn="l"/>
                      </a:tabLst>
                    </a:pPr>
                    <a:r>
                      <a:rPr lang="ja-JP" altLang="en-US" sz="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共用装置</a:t>
                    </a:r>
                    <a:endParaRPr kumimoji="1" lang="ja-JP" altLang="en-US" sz="800" b="1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  <p:sp>
                <p:nvSpPr>
                  <p:cNvPr id="102" name="テキスト ボックス 101">
                    <a:extLst>
                      <a:ext uri="{FF2B5EF4-FFF2-40B4-BE49-F238E27FC236}">
                        <a16:creationId xmlns:a16="http://schemas.microsoft.com/office/drawing/2014/main" id="{FA725C62-9AE3-A523-5E14-6ECD75910698}"/>
                      </a:ext>
                    </a:extLst>
                  </p:cNvPr>
                  <p:cNvSpPr txBox="1"/>
                  <p:nvPr/>
                </p:nvSpPr>
                <p:spPr>
                  <a:xfrm>
                    <a:off x="224760" y="2589827"/>
                    <a:ext cx="612910" cy="21544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Bef>
                        <a:spcPts val="0"/>
                      </a:spcBef>
                      <a:spcAft>
                        <a:spcPts val="0"/>
                      </a:spcAft>
                      <a:tabLst>
                        <a:tab pos="719138" algn="l"/>
                      </a:tabLst>
                    </a:pPr>
                    <a:r>
                      <a:rPr lang="ja-JP" altLang="en-US" sz="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アンテナ</a:t>
                    </a:r>
                    <a:endParaRPr lang="en-US" altLang="ja-JP" sz="800" b="1" dirty="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  <p:grpSp>
                <p:nvGrpSpPr>
                  <p:cNvPr id="103" name="グループ化 102">
                    <a:extLst>
                      <a:ext uri="{FF2B5EF4-FFF2-40B4-BE49-F238E27FC236}">
                        <a16:creationId xmlns:a16="http://schemas.microsoft.com/office/drawing/2014/main" id="{71D5F79F-945F-77DC-74EE-9C5D0DCEF379}"/>
                      </a:ext>
                    </a:extLst>
                  </p:cNvPr>
                  <p:cNvGrpSpPr/>
                  <p:nvPr/>
                </p:nvGrpSpPr>
                <p:grpSpPr>
                  <a:xfrm>
                    <a:off x="1532456" y="3241994"/>
                    <a:ext cx="337606" cy="418101"/>
                    <a:chOff x="2287270" y="3423920"/>
                    <a:chExt cx="349505" cy="503676"/>
                  </a:xfrm>
                </p:grpSpPr>
                <p:sp>
                  <p:nvSpPr>
                    <p:cNvPr id="104" name="正方形/長方形 103">
                      <a:extLst>
                        <a:ext uri="{FF2B5EF4-FFF2-40B4-BE49-F238E27FC236}">
                          <a16:creationId xmlns:a16="http://schemas.microsoft.com/office/drawing/2014/main" id="{F7764E40-1B95-2A26-365F-767DE0F0CA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87271" y="3423920"/>
                      <a:ext cx="349504" cy="50367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  <a:effectLst/>
                    <a:scene3d>
                      <a:camera prst="orthographicFront"/>
                      <a:lightRig rig="threePt" dir="t"/>
                    </a:scene3d>
                    <a:sp3d>
                      <a:bevelT prst="relaxedInset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cxnSp>
                  <p:nvCxnSpPr>
                    <p:cNvPr id="105" name="直線コネクタ 104">
                      <a:extLst>
                        <a:ext uri="{FF2B5EF4-FFF2-40B4-BE49-F238E27FC236}">
                          <a16:creationId xmlns:a16="http://schemas.microsoft.com/office/drawing/2014/main" id="{D225E005-C3FE-2049-3B89-F8F03CA5DAE0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287271" y="3575943"/>
                      <a:ext cx="120649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prst="relaxedInset"/>
                    </a:sp3d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6" name="直線コネクタ 105">
                      <a:extLst>
                        <a:ext uri="{FF2B5EF4-FFF2-40B4-BE49-F238E27FC236}">
                          <a16:creationId xmlns:a16="http://schemas.microsoft.com/office/drawing/2014/main" id="{C1010D3F-3D65-2AC9-10C1-B4449C8F51E5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287270" y="3615690"/>
                      <a:ext cx="120649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prst="relaxedInset"/>
                    </a:sp3d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" name="直線コネクタ 106">
                      <a:extLst>
                        <a:ext uri="{FF2B5EF4-FFF2-40B4-BE49-F238E27FC236}">
                          <a16:creationId xmlns:a16="http://schemas.microsoft.com/office/drawing/2014/main" id="{23ADA26E-3B9F-A7FB-CE77-74F537D6456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287270" y="3652143"/>
                      <a:ext cx="120649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prst="relaxedInset"/>
                    </a:sp3d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08" name="テキスト ボックス 107">
                    <a:extLst>
                      <a:ext uri="{FF2B5EF4-FFF2-40B4-BE49-F238E27FC236}">
                        <a16:creationId xmlns:a16="http://schemas.microsoft.com/office/drawing/2014/main" id="{B2FF5537-879F-48F0-4DE1-54F07CD8673A}"/>
                      </a:ext>
                    </a:extLst>
                  </p:cNvPr>
                  <p:cNvSpPr txBox="1"/>
                  <p:nvPr/>
                </p:nvSpPr>
                <p:spPr>
                  <a:xfrm>
                    <a:off x="1339692" y="2928068"/>
                    <a:ext cx="602825" cy="21544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Bef>
                        <a:spcPts val="0"/>
                      </a:spcBef>
                      <a:spcAft>
                        <a:spcPts val="0"/>
                      </a:spcAft>
                      <a:tabLst>
                        <a:tab pos="719138" algn="l"/>
                      </a:tabLst>
                    </a:pPr>
                    <a:r>
                      <a:rPr kumimoji="1" lang="ja-JP" altLang="en-US" sz="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電源設備</a:t>
                    </a:r>
                  </a:p>
                </p:txBody>
              </p:sp>
              <p:pic>
                <p:nvPicPr>
                  <p:cNvPr id="109" name="グラフィックス 108" descr="基地局">
                    <a:extLst>
                      <a:ext uri="{FF2B5EF4-FFF2-40B4-BE49-F238E27FC236}">
                        <a16:creationId xmlns:a16="http://schemas.microsoft.com/office/drawing/2014/main" id="{22907670-1F2E-F3C1-38CB-31129DA79F2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5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00472" y="2831252"/>
                    <a:ext cx="612910" cy="2008618"/>
                  </a:xfrm>
                  <a:prstGeom prst="rect">
                    <a:avLst/>
                  </a:prstGeom>
                </p:spPr>
              </p:pic>
              <p:grpSp>
                <p:nvGrpSpPr>
                  <p:cNvPr id="110" name="グループ化 109">
                    <a:extLst>
                      <a:ext uri="{FF2B5EF4-FFF2-40B4-BE49-F238E27FC236}">
                        <a16:creationId xmlns:a16="http://schemas.microsoft.com/office/drawing/2014/main" id="{6B3838A7-38E6-76C8-1831-316BDE2285AF}"/>
                      </a:ext>
                    </a:extLst>
                  </p:cNvPr>
                  <p:cNvGrpSpPr/>
                  <p:nvPr/>
                </p:nvGrpSpPr>
                <p:grpSpPr>
                  <a:xfrm>
                    <a:off x="4838983" y="2483296"/>
                    <a:ext cx="376936" cy="1965960"/>
                    <a:chOff x="6724365" y="2042916"/>
                    <a:chExt cx="376936" cy="1965960"/>
                  </a:xfrm>
                </p:grpSpPr>
                <p:sp>
                  <p:nvSpPr>
                    <p:cNvPr id="111" name="正方形/長方形 110">
                      <a:extLst>
                        <a:ext uri="{FF2B5EF4-FFF2-40B4-BE49-F238E27FC236}">
                          <a16:creationId xmlns:a16="http://schemas.microsoft.com/office/drawing/2014/main" id="{9B442A0A-FCC7-07F2-1829-6CF3A08358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58833" y="2042916"/>
                      <a:ext cx="108000" cy="1965960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chemeClr val="bg2">
                            <a:lumMod val="5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</a:schemeClr>
                        </a:gs>
                        <a:gs pos="100000">
                          <a:schemeClr val="bg1">
                            <a:lumMod val="95000"/>
                          </a:schemeClr>
                        </a:gs>
                      </a:gsLst>
                      <a:lin ang="0" scaled="1"/>
                      <a:tileRect/>
                    </a:gradFill>
                    <a:ln>
                      <a:solidFill>
                        <a:srgbClr val="FF0000"/>
                      </a:solidFill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12" name="正方形/長方形 111">
                      <a:extLst>
                        <a:ext uri="{FF2B5EF4-FFF2-40B4-BE49-F238E27FC236}">
                          <a16:creationId xmlns:a16="http://schemas.microsoft.com/office/drawing/2014/main" id="{79C223FB-B7BD-50BF-534D-4F76FE2909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32833" y="2263607"/>
                      <a:ext cx="360000" cy="45719"/>
                    </a:xfrm>
                    <a:prstGeom prst="rect">
                      <a:avLst/>
                    </a:prstGeom>
                    <a:solidFill>
                      <a:schemeClr val="accent2">
                        <a:lumMod val="50000"/>
                      </a:schemeClr>
                    </a:solidFill>
                    <a:ln w="28575">
                      <a:solidFill>
                        <a:srgbClr val="493737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13" name="正方形/長方形 112">
                      <a:extLst>
                        <a:ext uri="{FF2B5EF4-FFF2-40B4-BE49-F238E27FC236}">
                          <a16:creationId xmlns:a16="http://schemas.microsoft.com/office/drawing/2014/main" id="{F1125007-DC1F-0828-850F-7097711FF0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32833" y="2371228"/>
                      <a:ext cx="360000" cy="45719"/>
                    </a:xfrm>
                    <a:prstGeom prst="rect">
                      <a:avLst/>
                    </a:prstGeom>
                    <a:solidFill>
                      <a:schemeClr val="accent2">
                        <a:lumMod val="50000"/>
                      </a:schemeClr>
                    </a:solidFill>
                    <a:ln w="28575">
                      <a:solidFill>
                        <a:srgbClr val="493737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14" name="角丸四角形 245">
                      <a:extLst>
                        <a:ext uri="{FF2B5EF4-FFF2-40B4-BE49-F238E27FC236}">
                          <a16:creationId xmlns:a16="http://schemas.microsoft.com/office/drawing/2014/main" id="{E5515B23-8475-76E1-E4E8-D33976E545E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24365" y="2461395"/>
                      <a:ext cx="376936" cy="115379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116" name="正方形/長方形 115">
                    <a:extLst>
                      <a:ext uri="{FF2B5EF4-FFF2-40B4-BE49-F238E27FC236}">
                        <a16:creationId xmlns:a16="http://schemas.microsoft.com/office/drawing/2014/main" id="{6FBD75BD-07B1-52EF-768A-BC7DB71A8877}"/>
                      </a:ext>
                    </a:extLst>
                  </p:cNvPr>
                  <p:cNvSpPr/>
                  <p:nvPr/>
                </p:nvSpPr>
                <p:spPr>
                  <a:xfrm>
                    <a:off x="6694576" y="2844326"/>
                    <a:ext cx="2774052" cy="1630910"/>
                  </a:xfrm>
                  <a:prstGeom prst="rect">
                    <a:avLst/>
                  </a:prstGeom>
                  <a:solidFill>
                    <a:schemeClr val="bg2">
                      <a:lumMod val="75000"/>
                    </a:schemeClr>
                  </a:solidFill>
                  <a:ln w="28575">
                    <a:solidFill>
                      <a:srgbClr val="00B0F0"/>
                    </a:solidFill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117" name="グループ化 116">
                    <a:extLst>
                      <a:ext uri="{FF2B5EF4-FFF2-40B4-BE49-F238E27FC236}">
                        <a16:creationId xmlns:a16="http://schemas.microsoft.com/office/drawing/2014/main" id="{A3F48EDE-B449-A88C-BDA7-25080DF33868}"/>
                      </a:ext>
                    </a:extLst>
                  </p:cNvPr>
                  <p:cNvGrpSpPr/>
                  <p:nvPr/>
                </p:nvGrpSpPr>
                <p:grpSpPr>
                  <a:xfrm>
                    <a:off x="8866312" y="3016619"/>
                    <a:ext cx="349505" cy="440428"/>
                    <a:chOff x="2287270" y="3423920"/>
                    <a:chExt cx="349505" cy="503676"/>
                  </a:xfrm>
                </p:grpSpPr>
                <p:sp>
                  <p:nvSpPr>
                    <p:cNvPr id="118" name="正方形/長方形 117">
                      <a:extLst>
                        <a:ext uri="{FF2B5EF4-FFF2-40B4-BE49-F238E27FC236}">
                          <a16:creationId xmlns:a16="http://schemas.microsoft.com/office/drawing/2014/main" id="{2B68925C-AED8-4C5A-5174-85984582F6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287271" y="3423920"/>
                      <a:ext cx="349504" cy="50367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  <a:effectLst/>
                    <a:scene3d>
                      <a:camera prst="orthographicFront"/>
                      <a:lightRig rig="threePt" dir="t"/>
                    </a:scene3d>
                    <a:sp3d>
                      <a:bevelT prst="relaxedInset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cxnSp>
                  <p:nvCxnSpPr>
                    <p:cNvPr id="119" name="直線コネクタ 118">
                      <a:extLst>
                        <a:ext uri="{FF2B5EF4-FFF2-40B4-BE49-F238E27FC236}">
                          <a16:creationId xmlns:a16="http://schemas.microsoft.com/office/drawing/2014/main" id="{D01DDB18-51C8-9BE7-8A14-C09CCD7BFFC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287271" y="3575943"/>
                      <a:ext cx="120649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prst="relaxedInset"/>
                    </a:sp3d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" name="直線コネクタ 119">
                      <a:extLst>
                        <a:ext uri="{FF2B5EF4-FFF2-40B4-BE49-F238E27FC236}">
                          <a16:creationId xmlns:a16="http://schemas.microsoft.com/office/drawing/2014/main" id="{58CA827C-1E1E-F126-F2BD-0C3032CF32D1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287270" y="3615690"/>
                      <a:ext cx="120649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prst="relaxedInset"/>
                    </a:sp3d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1" name="直線コネクタ 120">
                      <a:extLst>
                        <a:ext uri="{FF2B5EF4-FFF2-40B4-BE49-F238E27FC236}">
                          <a16:creationId xmlns:a16="http://schemas.microsoft.com/office/drawing/2014/main" id="{FA491067-A5DB-2DA8-976A-206443AE4AF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287270" y="3652143"/>
                      <a:ext cx="120649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prst="relaxedInset"/>
                    </a:sp3d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E002FA84-E071-8FC1-7040-554B31BA6AE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709324" y="4198876"/>
                    <a:ext cx="1924196" cy="16864"/>
                  </a:xfrm>
                  <a:prstGeom prst="line">
                    <a:avLst/>
                  </a:prstGeom>
                  <a:ln w="60325" cmpd="dbl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3" name="Text Box 85">
                    <a:extLst>
                      <a:ext uri="{FF2B5EF4-FFF2-40B4-BE49-F238E27FC236}">
                        <a16:creationId xmlns:a16="http://schemas.microsoft.com/office/drawing/2014/main" id="{CE99976E-C4C8-D245-D456-459D2808042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10628" y="1886315"/>
                    <a:ext cx="715107" cy="215444"/>
                  </a:xfrm>
                  <a:prstGeom prst="rect">
                    <a:avLst/>
                  </a:prstGeom>
                  <a:noFill/>
                  <a:ln w="19050">
                    <a:solidFill>
                      <a:srgbClr val="00B0F0"/>
                    </a:solidFill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ja-JP" altLang="en-US" sz="800" b="1" dirty="0">
                        <a:solidFill>
                          <a:prstClr val="black"/>
                        </a:solidFill>
                        <a:latin typeface="HG丸ｺﾞｼｯｸM-PRO" pitchFamily="50" charset="-128"/>
                        <a:ea typeface="HG丸ｺﾞｼｯｸM-PRO" pitchFamily="50" charset="-128"/>
                      </a:rPr>
                      <a:t>（イ）局舎</a:t>
                    </a:r>
                    <a:endParaRPr lang="ja-JP" altLang="en-US" sz="800" dirty="0">
                      <a:solidFill>
                        <a:prstClr val="black"/>
                      </a:solidFill>
                      <a:latin typeface="HG丸ｺﾞｼｯｸM-PRO" pitchFamily="50" charset="-128"/>
                      <a:ea typeface="HG丸ｺﾞｼｯｸM-PRO" pitchFamily="50" charset="-128"/>
                    </a:endParaRPr>
                  </a:p>
                </p:txBody>
              </p:sp>
              <p:sp>
                <p:nvSpPr>
                  <p:cNvPr id="124" name="Text Box 85">
                    <a:extLst>
                      <a:ext uri="{FF2B5EF4-FFF2-40B4-BE49-F238E27FC236}">
                        <a16:creationId xmlns:a16="http://schemas.microsoft.com/office/drawing/2014/main" id="{7F8A966B-AC5F-DBCC-D437-DDB0695F70B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32355" y="3022309"/>
                    <a:ext cx="934389" cy="21544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00B0F0"/>
                    </a:solidFill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ja-JP" altLang="en-US" sz="800" b="1" dirty="0">
                        <a:solidFill>
                          <a:prstClr val="black"/>
                        </a:solidFill>
                        <a:latin typeface="HG丸ｺﾞｼｯｸM-PRO" pitchFamily="50" charset="-128"/>
                        <a:ea typeface="HG丸ｺﾞｼｯｸM-PRO" pitchFamily="50" charset="-128"/>
                      </a:rPr>
                      <a:t>（ク）ケーブル</a:t>
                    </a:r>
                    <a:endParaRPr lang="ja-JP" altLang="en-US" sz="800" dirty="0">
                      <a:solidFill>
                        <a:prstClr val="black"/>
                      </a:solidFill>
                      <a:latin typeface="HG丸ｺﾞｼｯｸM-PRO" pitchFamily="50" charset="-128"/>
                      <a:ea typeface="HG丸ｺﾞｼｯｸM-PRO" pitchFamily="50" charset="-128"/>
                    </a:endParaRPr>
                  </a:p>
                </p:txBody>
              </p:sp>
              <p:sp>
                <p:nvSpPr>
                  <p:cNvPr id="125" name="Text Box 85">
                    <a:extLst>
                      <a:ext uri="{FF2B5EF4-FFF2-40B4-BE49-F238E27FC236}">
                        <a16:creationId xmlns:a16="http://schemas.microsoft.com/office/drawing/2014/main" id="{74A080D4-459C-F8E4-6A40-1C3EEAA8733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901193" y="4798362"/>
                    <a:ext cx="939041" cy="21544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00B0F0"/>
                    </a:solidFill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ja-JP" altLang="en-US" sz="800" b="1" dirty="0">
                        <a:solidFill>
                          <a:prstClr val="black"/>
                        </a:solidFill>
                        <a:latin typeface="HG丸ｺﾞｼｯｸM-PRO" pitchFamily="50" charset="-128"/>
                        <a:ea typeface="HG丸ｺﾞｼｯｸM-PRO" pitchFamily="50" charset="-128"/>
                      </a:rPr>
                      <a:t>（カ）送受信機</a:t>
                    </a:r>
                    <a:endParaRPr lang="ja-JP" altLang="en-US" sz="800" dirty="0">
                      <a:solidFill>
                        <a:prstClr val="black"/>
                      </a:solidFill>
                      <a:latin typeface="HG丸ｺﾞｼｯｸM-PRO" pitchFamily="50" charset="-128"/>
                      <a:ea typeface="HG丸ｺﾞｼｯｸM-PRO" pitchFamily="50" charset="-128"/>
                    </a:endParaRPr>
                  </a:p>
                </p:txBody>
              </p:sp>
              <p:sp>
                <p:nvSpPr>
                  <p:cNvPr id="126" name="Text Box 85">
                    <a:extLst>
                      <a:ext uri="{FF2B5EF4-FFF2-40B4-BE49-F238E27FC236}">
                        <a16:creationId xmlns:a16="http://schemas.microsoft.com/office/drawing/2014/main" id="{6DF9890A-90C2-3D67-4A53-54EBD97824D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14620" y="5116452"/>
                    <a:ext cx="939041" cy="584775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00B0F0"/>
                    </a:solidFill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ja-JP" altLang="en-US" sz="800" b="1" dirty="0">
                        <a:latin typeface="HG丸ｺﾞｼｯｸM-PRO" pitchFamily="50" charset="-128"/>
                        <a:ea typeface="HG丸ｺﾞｼｯｸM-PRO" pitchFamily="50" charset="-128"/>
                      </a:rPr>
                      <a:t>（サ）警報装置</a:t>
                    </a:r>
                    <a:endParaRPr lang="en-US" altLang="ja-JP" sz="800" b="1" dirty="0">
                      <a:latin typeface="HG丸ｺﾞｼｯｸM-PRO" pitchFamily="50" charset="-128"/>
                      <a:ea typeface="HG丸ｺﾞｼｯｸM-PRO" pitchFamily="50" charset="-128"/>
                    </a:endParaRPr>
                  </a:p>
                  <a:p>
                    <a:r>
                      <a:rPr lang="ja-JP" altLang="en-US" sz="800" b="1" dirty="0">
                        <a:latin typeface="HG丸ｺﾞｼｯｸM-PRO" pitchFamily="50" charset="-128"/>
                        <a:ea typeface="HG丸ｺﾞｼｯｸM-PRO" pitchFamily="50" charset="-128"/>
                      </a:rPr>
                      <a:t>（シ）監視装置</a:t>
                    </a:r>
                    <a:endParaRPr lang="en-US" altLang="ja-JP" sz="800" b="1" dirty="0">
                      <a:latin typeface="HG丸ｺﾞｼｯｸM-PRO" pitchFamily="50" charset="-128"/>
                      <a:ea typeface="HG丸ｺﾞｼｯｸM-PRO" pitchFamily="50" charset="-128"/>
                    </a:endParaRPr>
                  </a:p>
                  <a:p>
                    <a:r>
                      <a:rPr lang="ja-JP" altLang="en-US" sz="800" b="1" dirty="0">
                        <a:latin typeface="HG丸ｺﾞｼｯｸM-PRO" pitchFamily="50" charset="-128"/>
                        <a:ea typeface="HG丸ｺﾞｼｯｸM-PRO" pitchFamily="50" charset="-128"/>
                      </a:rPr>
                      <a:t>（ス）制御装置</a:t>
                    </a:r>
                    <a:endParaRPr lang="en-US" altLang="ja-JP" sz="800" b="1" dirty="0">
                      <a:latin typeface="HG丸ｺﾞｼｯｸM-PRO" pitchFamily="50" charset="-128"/>
                      <a:ea typeface="HG丸ｺﾞｼｯｸM-PRO" pitchFamily="50" charset="-128"/>
                    </a:endParaRPr>
                  </a:p>
                  <a:p>
                    <a:r>
                      <a:rPr lang="ja-JP" altLang="en-US" sz="800" b="1" dirty="0">
                        <a:latin typeface="HG丸ｺﾞｼｯｸM-PRO" pitchFamily="50" charset="-128"/>
                        <a:ea typeface="HG丸ｺﾞｼｯｸM-PRO" pitchFamily="50" charset="-128"/>
                      </a:rPr>
                      <a:t>（セ）測定器</a:t>
                    </a:r>
                    <a:endParaRPr lang="en-US" altLang="ja-JP" sz="800" b="1" dirty="0">
                      <a:latin typeface="HG丸ｺﾞｼｯｸM-PRO" pitchFamily="50" charset="-128"/>
                      <a:ea typeface="HG丸ｺﾞｼｯｸM-PRO" pitchFamily="50" charset="-128"/>
                    </a:endParaRPr>
                  </a:p>
                </p:txBody>
              </p:sp>
              <p:grpSp>
                <p:nvGrpSpPr>
                  <p:cNvPr id="127" name="グループ化 126">
                    <a:extLst>
                      <a:ext uri="{FF2B5EF4-FFF2-40B4-BE49-F238E27FC236}">
                        <a16:creationId xmlns:a16="http://schemas.microsoft.com/office/drawing/2014/main" id="{FB3C54E5-980B-4C42-C0CC-C719EDB97783}"/>
                      </a:ext>
                    </a:extLst>
                  </p:cNvPr>
                  <p:cNvGrpSpPr/>
                  <p:nvPr/>
                </p:nvGrpSpPr>
                <p:grpSpPr>
                  <a:xfrm>
                    <a:off x="8898383" y="4075979"/>
                    <a:ext cx="280333" cy="242216"/>
                    <a:chOff x="2869364" y="3712855"/>
                    <a:chExt cx="397150" cy="296457"/>
                  </a:xfrm>
                </p:grpSpPr>
                <p:sp>
                  <p:nvSpPr>
                    <p:cNvPr id="128" name="正方形/長方形 127">
                      <a:extLst>
                        <a:ext uri="{FF2B5EF4-FFF2-40B4-BE49-F238E27FC236}">
                          <a16:creationId xmlns:a16="http://schemas.microsoft.com/office/drawing/2014/main" id="{97BE52F6-66C3-D57C-CD89-FDD44A73A5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17010" y="3712855"/>
                      <a:ext cx="349504" cy="21474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29" name="正方形/長方形 128">
                      <a:extLst>
                        <a:ext uri="{FF2B5EF4-FFF2-40B4-BE49-F238E27FC236}">
                          <a16:creationId xmlns:a16="http://schemas.microsoft.com/office/drawing/2014/main" id="{2D4E41F3-8BC6-5D32-F357-4F832EAFE9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97329" y="3748857"/>
                      <a:ext cx="349504" cy="21474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30" name="正方形/長方形 129">
                      <a:extLst>
                        <a:ext uri="{FF2B5EF4-FFF2-40B4-BE49-F238E27FC236}">
                          <a16:creationId xmlns:a16="http://schemas.microsoft.com/office/drawing/2014/main" id="{BD1ECC3C-AFBD-1D65-FE54-2799189E9E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69364" y="3794571"/>
                      <a:ext cx="349504" cy="21474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cxnSp>
                <p:nvCxnSpPr>
                  <p:cNvPr id="131" name="直線矢印コネクタ 130">
                    <a:extLst>
                      <a:ext uri="{FF2B5EF4-FFF2-40B4-BE49-F238E27FC236}">
                        <a16:creationId xmlns:a16="http://schemas.microsoft.com/office/drawing/2014/main" id="{3F4CCD4B-DFD1-2A56-90E6-B4EC4F309B5F}"/>
                      </a:ext>
                    </a:extLst>
                  </p:cNvPr>
                  <p:cNvCxnSpPr>
                    <a:cxnSpLocks/>
                    <a:stCxn id="146" idx="2"/>
                    <a:endCxn id="149" idx="0"/>
                  </p:cNvCxnSpPr>
                  <p:nvPr/>
                </p:nvCxnSpPr>
                <p:spPr>
                  <a:xfrm>
                    <a:off x="7244808" y="3735532"/>
                    <a:ext cx="265250" cy="232487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矢印コネクタ 131">
                    <a:extLst>
                      <a:ext uri="{FF2B5EF4-FFF2-40B4-BE49-F238E27FC236}">
                        <a16:creationId xmlns:a16="http://schemas.microsoft.com/office/drawing/2014/main" id="{D943AF1B-F758-D31B-A93D-62BE8214E2A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777410" y="3237753"/>
                    <a:ext cx="0" cy="942842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直線矢印コネクタ 132">
                    <a:extLst>
                      <a:ext uri="{FF2B5EF4-FFF2-40B4-BE49-F238E27FC236}">
                        <a16:creationId xmlns:a16="http://schemas.microsoft.com/office/drawing/2014/main" id="{EC9C1137-47B4-5725-C05B-7D68739B0199}"/>
                      </a:ext>
                    </a:extLst>
                  </p:cNvPr>
                  <p:cNvCxnSpPr>
                    <a:cxnSpLocks/>
                    <a:endCxn id="118" idx="0"/>
                  </p:cNvCxnSpPr>
                  <p:nvPr/>
                </p:nvCxnSpPr>
                <p:spPr>
                  <a:xfrm>
                    <a:off x="9041065" y="2641415"/>
                    <a:ext cx="0" cy="375204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4" name="円柱 133">
                    <a:extLst>
                      <a:ext uri="{FF2B5EF4-FFF2-40B4-BE49-F238E27FC236}">
                        <a16:creationId xmlns:a16="http://schemas.microsoft.com/office/drawing/2014/main" id="{86DB98C8-55E0-BD3B-E69F-FF8812596F03}"/>
                      </a:ext>
                    </a:extLst>
                  </p:cNvPr>
                  <p:cNvSpPr/>
                  <p:nvPr/>
                </p:nvSpPr>
                <p:spPr>
                  <a:xfrm>
                    <a:off x="5349440" y="4581128"/>
                    <a:ext cx="242669" cy="1049570"/>
                  </a:xfrm>
                  <a:prstGeom prst="can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35" name="円柱 134">
                    <a:extLst>
                      <a:ext uri="{FF2B5EF4-FFF2-40B4-BE49-F238E27FC236}">
                        <a16:creationId xmlns:a16="http://schemas.microsoft.com/office/drawing/2014/main" id="{EECE0718-39D3-0BF4-E6DC-8F17E15B459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825724" y="5054475"/>
                    <a:ext cx="208018" cy="762491"/>
                  </a:xfrm>
                  <a:prstGeom prst="can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137" name="グループ化 136">
                    <a:extLst>
                      <a:ext uri="{FF2B5EF4-FFF2-40B4-BE49-F238E27FC236}">
                        <a16:creationId xmlns:a16="http://schemas.microsoft.com/office/drawing/2014/main" id="{89CD9F4C-4791-050D-1994-B48D9E30D1C2}"/>
                      </a:ext>
                    </a:extLst>
                  </p:cNvPr>
                  <p:cNvGrpSpPr/>
                  <p:nvPr/>
                </p:nvGrpSpPr>
                <p:grpSpPr>
                  <a:xfrm>
                    <a:off x="7937828" y="4035069"/>
                    <a:ext cx="298976" cy="319686"/>
                    <a:chOff x="3738192" y="3299461"/>
                    <a:chExt cx="349504" cy="628135"/>
                  </a:xfrm>
                </p:grpSpPr>
                <p:sp>
                  <p:nvSpPr>
                    <p:cNvPr id="138" name="正方形/長方形 137">
                      <a:extLst>
                        <a:ext uri="{FF2B5EF4-FFF2-40B4-BE49-F238E27FC236}">
                          <a16:creationId xmlns:a16="http://schemas.microsoft.com/office/drawing/2014/main" id="{8189CB9A-052B-7246-3DB7-557020A205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38192" y="3299461"/>
                      <a:ext cx="349504" cy="62813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  <a:effectLst/>
                    <a:scene3d>
                      <a:camera prst="orthographicFront"/>
                      <a:lightRig rig="threePt" dir="t"/>
                    </a:scene3d>
                    <a:sp3d>
                      <a:bevelT prst="slope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39" name="正方形/長方形 138">
                      <a:extLst>
                        <a:ext uri="{FF2B5EF4-FFF2-40B4-BE49-F238E27FC236}">
                          <a16:creationId xmlns:a16="http://schemas.microsoft.com/office/drawing/2014/main" id="{01734940-6F8D-2C12-5CB2-F368BD62C27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64354" y="3416679"/>
                      <a:ext cx="197105" cy="6947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  <a:effectLst/>
                    <a:scene3d>
                      <a:camera prst="orthographicFront"/>
                      <a:lightRig rig="threePt" dir="t"/>
                    </a:scene3d>
                    <a:sp3d>
                      <a:bevelT prst="slope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40" name="正方形/長方形 139">
                      <a:extLst>
                        <a:ext uri="{FF2B5EF4-FFF2-40B4-BE49-F238E27FC236}">
                          <a16:creationId xmlns:a16="http://schemas.microsoft.com/office/drawing/2014/main" id="{EE94C72C-198C-FB53-1F25-5922F04277E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64354" y="3515927"/>
                      <a:ext cx="197105" cy="6947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  <a:effectLst/>
                    <a:scene3d>
                      <a:camera prst="orthographicFront"/>
                      <a:lightRig rig="threePt" dir="t"/>
                    </a:scene3d>
                    <a:sp3d>
                      <a:bevelT prst="slope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141" name="Text Box 85">
                    <a:extLst>
                      <a:ext uri="{FF2B5EF4-FFF2-40B4-BE49-F238E27FC236}">
                        <a16:creationId xmlns:a16="http://schemas.microsoft.com/office/drawing/2014/main" id="{D4B8AE6A-D8D3-011E-1035-9BB2D6CB79C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89825" y="3443776"/>
                    <a:ext cx="826904" cy="21544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00B0F0"/>
                    </a:solidFill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en-US" altLang="ja-JP" sz="800" b="1" dirty="0">
                        <a:latin typeface="HG丸ｺﾞｼｯｸM-PRO" pitchFamily="50" charset="-128"/>
                        <a:ea typeface="HG丸ｺﾞｼｯｸM-PRO" pitchFamily="50" charset="-128"/>
                      </a:rPr>
                      <a:t>OLT(※</a:t>
                    </a:r>
                    <a:r>
                      <a:rPr lang="ja-JP" altLang="en-US" sz="800" b="1" dirty="0">
                        <a:latin typeface="HG丸ｺﾞｼｯｸM-PRO" pitchFamily="50" charset="-128"/>
                        <a:ea typeface="HG丸ｺﾞｼｯｸM-PRO" pitchFamily="50" charset="-128"/>
                      </a:rPr>
                      <a:t>１</a:t>
                    </a:r>
                    <a:r>
                      <a:rPr lang="en-US" altLang="ja-JP" sz="800" b="1" dirty="0">
                        <a:latin typeface="HG丸ｺﾞｼｯｸM-PRO" pitchFamily="50" charset="-128"/>
                        <a:ea typeface="HG丸ｺﾞｼｯｸM-PRO" pitchFamily="50" charset="-128"/>
                      </a:rPr>
                      <a:t>)</a:t>
                    </a:r>
                    <a:endParaRPr lang="ja-JP" altLang="en-US" sz="800" dirty="0">
                      <a:latin typeface="HG丸ｺﾞｼｯｸM-PRO" pitchFamily="50" charset="-128"/>
                      <a:ea typeface="HG丸ｺﾞｼｯｸM-PRO" pitchFamily="50" charset="-128"/>
                    </a:endParaRPr>
                  </a:p>
                </p:txBody>
              </p:sp>
              <p:grpSp>
                <p:nvGrpSpPr>
                  <p:cNvPr id="142" name="グループ化 141">
                    <a:extLst>
                      <a:ext uri="{FF2B5EF4-FFF2-40B4-BE49-F238E27FC236}">
                        <a16:creationId xmlns:a16="http://schemas.microsoft.com/office/drawing/2014/main" id="{D90D2BD7-AF76-8402-2CF3-ABFB021E4D85}"/>
                      </a:ext>
                    </a:extLst>
                  </p:cNvPr>
                  <p:cNvGrpSpPr/>
                  <p:nvPr/>
                </p:nvGrpSpPr>
                <p:grpSpPr>
                  <a:xfrm>
                    <a:off x="8355115" y="3950608"/>
                    <a:ext cx="357193" cy="406782"/>
                    <a:chOff x="3738192" y="3299461"/>
                    <a:chExt cx="349504" cy="628135"/>
                  </a:xfrm>
                </p:grpSpPr>
                <p:sp>
                  <p:nvSpPr>
                    <p:cNvPr id="143" name="正方形/長方形 142">
                      <a:extLst>
                        <a:ext uri="{FF2B5EF4-FFF2-40B4-BE49-F238E27FC236}">
                          <a16:creationId xmlns:a16="http://schemas.microsoft.com/office/drawing/2014/main" id="{DF996E1F-35AB-DF55-B86D-5CC2B0F3F01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38192" y="3299461"/>
                      <a:ext cx="349504" cy="62813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  <a:effectLst/>
                    <a:scene3d>
                      <a:camera prst="orthographicFront"/>
                      <a:lightRig rig="threePt" dir="t"/>
                    </a:scene3d>
                    <a:sp3d>
                      <a:bevelT w="114300" prst="artDeco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44" name="正方形/長方形 143">
                      <a:extLst>
                        <a:ext uri="{FF2B5EF4-FFF2-40B4-BE49-F238E27FC236}">
                          <a16:creationId xmlns:a16="http://schemas.microsoft.com/office/drawing/2014/main" id="{EAF7F7FE-FEB9-54CB-30B2-EAE4F8830FA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64354" y="3416679"/>
                      <a:ext cx="197105" cy="6947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45" name="正方形/長方形 144">
                      <a:extLst>
                        <a:ext uri="{FF2B5EF4-FFF2-40B4-BE49-F238E27FC236}">
                          <a16:creationId xmlns:a16="http://schemas.microsoft.com/office/drawing/2014/main" id="{D25F283D-4985-F0AE-FD40-59C5884E195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764354" y="3515927"/>
                      <a:ext cx="197105" cy="6947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146" name="Text Box 85">
                    <a:extLst>
                      <a:ext uri="{FF2B5EF4-FFF2-40B4-BE49-F238E27FC236}">
                        <a16:creationId xmlns:a16="http://schemas.microsoft.com/office/drawing/2014/main" id="{4676CFD6-D2F3-A473-3D53-3AD68A22934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915023" y="3396978"/>
                    <a:ext cx="659570" cy="33855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00B0F0"/>
                    </a:solidFill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ja-JP" altLang="en-US" sz="800" b="1" dirty="0">
                        <a:latin typeface="HG丸ｺﾞｼｯｸM-PRO" pitchFamily="50" charset="-128"/>
                        <a:ea typeface="HG丸ｺﾞｼｯｸM-PRO" pitchFamily="50" charset="-128"/>
                      </a:rPr>
                      <a:t>光成端架</a:t>
                    </a:r>
                    <a:endParaRPr lang="en-US" altLang="ja-JP" sz="800" b="1" dirty="0">
                      <a:latin typeface="HG丸ｺﾞｼｯｸM-PRO" pitchFamily="50" charset="-128"/>
                      <a:ea typeface="HG丸ｺﾞｼｯｸM-PRO" pitchFamily="50" charset="-128"/>
                    </a:endParaRPr>
                  </a:p>
                  <a:p>
                    <a:pPr algn="ctr"/>
                    <a:r>
                      <a:rPr lang="ja-JP" altLang="en-US" sz="800" b="1" dirty="0">
                        <a:latin typeface="HG丸ｺﾞｼｯｸM-PRO" pitchFamily="50" charset="-128"/>
                        <a:ea typeface="HG丸ｺﾞｼｯｸM-PRO" pitchFamily="50" charset="-128"/>
                      </a:rPr>
                      <a:t>（</a:t>
                    </a:r>
                    <a:r>
                      <a:rPr lang="en-US" altLang="ja-JP" sz="800" b="1" dirty="0">
                        <a:latin typeface="HG丸ｺﾞｼｯｸM-PRO" pitchFamily="50" charset="-128"/>
                        <a:ea typeface="HG丸ｺﾞｼｯｸM-PRO" pitchFamily="50" charset="-128"/>
                      </a:rPr>
                      <a:t>※</a:t>
                    </a:r>
                    <a:r>
                      <a:rPr lang="ja-JP" altLang="en-US" sz="800" b="1" dirty="0">
                        <a:latin typeface="HG丸ｺﾞｼｯｸM-PRO" pitchFamily="50" charset="-128"/>
                        <a:ea typeface="HG丸ｺﾞｼｯｸM-PRO" pitchFamily="50" charset="-128"/>
                      </a:rPr>
                      <a:t>２）</a:t>
                    </a:r>
                  </a:p>
                </p:txBody>
              </p:sp>
              <p:cxnSp>
                <p:nvCxnSpPr>
                  <p:cNvPr id="147" name="直線コネクタ 146">
                    <a:extLst>
                      <a:ext uri="{FF2B5EF4-FFF2-40B4-BE49-F238E27FC236}">
                        <a16:creationId xmlns:a16="http://schemas.microsoft.com/office/drawing/2014/main" id="{87196AD2-3A35-219C-E131-1D5360ED0FC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405178" y="4213357"/>
                    <a:ext cx="971433" cy="6770"/>
                  </a:xfrm>
                  <a:prstGeom prst="line">
                    <a:avLst/>
                  </a:prstGeom>
                  <a:ln w="38100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48" name="グループ化 147">
                    <a:extLst>
                      <a:ext uri="{FF2B5EF4-FFF2-40B4-BE49-F238E27FC236}">
                        <a16:creationId xmlns:a16="http://schemas.microsoft.com/office/drawing/2014/main" id="{7C11DD37-7827-FDA8-AEAE-CE6FBEC0A144}"/>
                      </a:ext>
                    </a:extLst>
                  </p:cNvPr>
                  <p:cNvGrpSpPr/>
                  <p:nvPr/>
                </p:nvGrpSpPr>
                <p:grpSpPr>
                  <a:xfrm>
                    <a:off x="7305541" y="3968019"/>
                    <a:ext cx="409033" cy="419494"/>
                    <a:chOff x="-715188" y="4110710"/>
                    <a:chExt cx="349504" cy="628135"/>
                  </a:xfrm>
                </p:grpSpPr>
                <p:sp>
                  <p:nvSpPr>
                    <p:cNvPr id="149" name="正方形/長方形 148">
                      <a:extLst>
                        <a:ext uri="{FF2B5EF4-FFF2-40B4-BE49-F238E27FC236}">
                          <a16:creationId xmlns:a16="http://schemas.microsoft.com/office/drawing/2014/main" id="{1B7583F9-1846-C73B-3D8B-B3D64169B5D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715188" y="4110710"/>
                      <a:ext cx="349504" cy="62813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50" name="正方形/長方形 149">
                      <a:extLst>
                        <a:ext uri="{FF2B5EF4-FFF2-40B4-BE49-F238E27FC236}">
                          <a16:creationId xmlns:a16="http://schemas.microsoft.com/office/drawing/2014/main" id="{D209EAA4-C21B-ABB7-065B-2BA604A1A1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671721" y="4173819"/>
                      <a:ext cx="259671" cy="6947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51" name="正方形/長方形 150">
                      <a:extLst>
                        <a:ext uri="{FF2B5EF4-FFF2-40B4-BE49-F238E27FC236}">
                          <a16:creationId xmlns:a16="http://schemas.microsoft.com/office/drawing/2014/main" id="{4D2CD1D7-AFED-D4D6-5408-6397CB5708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671721" y="4273067"/>
                      <a:ext cx="259671" cy="6947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52" name="正方形/長方形 151">
                      <a:extLst>
                        <a:ext uri="{FF2B5EF4-FFF2-40B4-BE49-F238E27FC236}">
                          <a16:creationId xmlns:a16="http://schemas.microsoft.com/office/drawing/2014/main" id="{681465DC-FA22-6774-F88A-33EA009722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671720" y="4373415"/>
                      <a:ext cx="259671" cy="6947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53" name="正方形/長方形 152">
                      <a:extLst>
                        <a:ext uri="{FF2B5EF4-FFF2-40B4-BE49-F238E27FC236}">
                          <a16:creationId xmlns:a16="http://schemas.microsoft.com/office/drawing/2014/main" id="{12039403-87AE-818E-F8D7-02CFA1455A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671720" y="4472663"/>
                      <a:ext cx="259671" cy="6947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cxnSp>
                <p:nvCxnSpPr>
                  <p:cNvPr id="154" name="直線コネクタ 153">
                    <a:extLst>
                      <a:ext uri="{FF2B5EF4-FFF2-40B4-BE49-F238E27FC236}">
                        <a16:creationId xmlns:a16="http://schemas.microsoft.com/office/drawing/2014/main" id="{C5830FCF-2CFB-1164-E4C2-2E9C0317065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447048" y="4230469"/>
                    <a:ext cx="0" cy="1191476"/>
                  </a:xfrm>
                  <a:prstGeom prst="line">
                    <a:avLst/>
                  </a:prstGeom>
                  <a:ln w="38100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直線矢印コネクタ 156">
                    <a:extLst>
                      <a:ext uri="{FF2B5EF4-FFF2-40B4-BE49-F238E27FC236}">
                        <a16:creationId xmlns:a16="http://schemas.microsoft.com/office/drawing/2014/main" id="{96336C6F-BD2A-4E32-A662-227F26E63B42}"/>
                      </a:ext>
                    </a:extLst>
                  </p:cNvPr>
                  <p:cNvCxnSpPr>
                    <a:cxnSpLocks/>
                    <a:stCxn id="141" idx="2"/>
                  </p:cNvCxnSpPr>
                  <p:nvPr/>
                </p:nvCxnSpPr>
                <p:spPr>
                  <a:xfrm flipH="1">
                    <a:off x="8080996" y="3659220"/>
                    <a:ext cx="222281" cy="36972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直線コネクタ 157">
                    <a:extLst>
                      <a:ext uri="{FF2B5EF4-FFF2-40B4-BE49-F238E27FC236}">
                        <a16:creationId xmlns:a16="http://schemas.microsoft.com/office/drawing/2014/main" id="{CA9B90CE-347D-C652-CF52-5AC66FC324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165294" y="3023542"/>
                    <a:ext cx="12141" cy="1252967"/>
                  </a:xfrm>
                  <a:prstGeom prst="line">
                    <a:avLst/>
                  </a:prstGeom>
                  <a:ln w="38100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直線コネクタ 158">
                    <a:extLst>
                      <a:ext uri="{FF2B5EF4-FFF2-40B4-BE49-F238E27FC236}">
                        <a16:creationId xmlns:a16="http://schemas.microsoft.com/office/drawing/2014/main" id="{BF5EE446-2456-78D1-ADC7-26AD54E1A30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180638" y="4249759"/>
                    <a:ext cx="266410" cy="1671"/>
                  </a:xfrm>
                  <a:prstGeom prst="line">
                    <a:avLst/>
                  </a:prstGeom>
                  <a:ln w="38100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1" name="円柱 170">
                    <a:extLst>
                      <a:ext uri="{FF2B5EF4-FFF2-40B4-BE49-F238E27FC236}">
                        <a16:creationId xmlns:a16="http://schemas.microsoft.com/office/drawing/2014/main" id="{4EB51F30-D1C2-9A78-7890-39953A7F2A54}"/>
                      </a:ext>
                    </a:extLst>
                  </p:cNvPr>
                  <p:cNvSpPr/>
                  <p:nvPr/>
                </p:nvSpPr>
                <p:spPr>
                  <a:xfrm>
                    <a:off x="6279072" y="4581128"/>
                    <a:ext cx="242669" cy="1049570"/>
                  </a:xfrm>
                  <a:prstGeom prst="can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155" name="直線コネクタ 154">
                    <a:extLst>
                      <a:ext uri="{FF2B5EF4-FFF2-40B4-BE49-F238E27FC236}">
                        <a16:creationId xmlns:a16="http://schemas.microsoft.com/office/drawing/2014/main" id="{23F60957-F8F8-A64C-A9C1-88CCD9F6CEA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431924" y="5434544"/>
                    <a:ext cx="973254" cy="0"/>
                  </a:xfrm>
                  <a:prstGeom prst="line">
                    <a:avLst/>
                  </a:prstGeom>
                  <a:ln w="38100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直線コネクタ 155">
                    <a:extLst>
                      <a:ext uri="{FF2B5EF4-FFF2-40B4-BE49-F238E27FC236}">
                        <a16:creationId xmlns:a16="http://schemas.microsoft.com/office/drawing/2014/main" id="{316B757F-D5C9-801D-27B2-9B7205BD204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395303" y="4207308"/>
                    <a:ext cx="11778" cy="1240878"/>
                  </a:xfrm>
                  <a:prstGeom prst="line">
                    <a:avLst/>
                  </a:prstGeom>
                  <a:ln w="38100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83" name="Text Box 85">
                  <a:extLst>
                    <a:ext uri="{FF2B5EF4-FFF2-40B4-BE49-F238E27FC236}">
                      <a16:creationId xmlns:a16="http://schemas.microsoft.com/office/drawing/2014/main" id="{FA38D3B0-6993-1227-A193-9AB8652124E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25781" y="2746356"/>
                  <a:ext cx="922359" cy="338554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B0F0"/>
                  </a:solidFill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ja-JP" altLang="en-US" sz="800" b="1" dirty="0">
                      <a:latin typeface="HG丸ｺﾞｼｯｸM-PRO" pitchFamily="50" charset="-128"/>
                      <a:ea typeface="HG丸ｺﾞｼｯｸM-PRO" pitchFamily="50" charset="-128"/>
                    </a:rPr>
                    <a:t>（コ）電源設備</a:t>
                  </a:r>
                  <a:endParaRPr lang="en-US" altLang="ja-JP" sz="800" b="1" dirty="0">
                    <a:latin typeface="HG丸ｺﾞｼｯｸM-PRO" pitchFamily="50" charset="-128"/>
                    <a:ea typeface="HG丸ｺﾞｼｯｸM-PRO" pitchFamily="50" charset="-128"/>
                  </a:endParaRPr>
                </a:p>
                <a:p>
                  <a:r>
                    <a:rPr lang="ja-JP" altLang="en-US" sz="800" b="1" dirty="0">
                      <a:latin typeface="HG丸ｺﾞｼｯｸM-PRO" pitchFamily="50" charset="-128"/>
                      <a:ea typeface="HG丸ｺﾞｼｯｸM-PRO" pitchFamily="50" charset="-128"/>
                    </a:rPr>
                    <a:t>（エ）受電設備</a:t>
                  </a:r>
                  <a:endParaRPr lang="en-US" altLang="ja-JP" sz="800" b="1" dirty="0">
                    <a:latin typeface="HG丸ｺﾞｼｯｸM-PRO" pitchFamily="50" charset="-128"/>
                    <a:ea typeface="HG丸ｺﾞｼｯｸM-PRO" pitchFamily="50" charset="-128"/>
                  </a:endParaRPr>
                </a:p>
              </p:txBody>
            </p:sp>
            <p:cxnSp>
              <p:nvCxnSpPr>
                <p:cNvPr id="186" name="直線矢印コネクタ 185">
                  <a:extLst>
                    <a:ext uri="{FF2B5EF4-FFF2-40B4-BE49-F238E27FC236}">
                      <a16:creationId xmlns:a16="http://schemas.microsoft.com/office/drawing/2014/main" id="{386D8DF3-E448-E221-7823-0F6AB441EB7A}"/>
                    </a:ext>
                  </a:extLst>
                </p:cNvPr>
                <p:cNvCxnSpPr>
                  <a:cxnSpLocks/>
                  <a:stCxn id="125" idx="0"/>
                </p:cNvCxnSpPr>
                <p:nvPr/>
              </p:nvCxnSpPr>
              <p:spPr>
                <a:xfrm flipV="1">
                  <a:off x="8370714" y="4694181"/>
                  <a:ext cx="152232" cy="45285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直線矢印コネクタ 192">
                  <a:extLst>
                    <a:ext uri="{FF2B5EF4-FFF2-40B4-BE49-F238E27FC236}">
                      <a16:creationId xmlns:a16="http://schemas.microsoft.com/office/drawing/2014/main" id="{BE97A456-5186-E52F-01A5-714A8ED23DEA}"/>
                    </a:ext>
                  </a:extLst>
                </p:cNvPr>
                <p:cNvCxnSpPr>
                  <a:cxnSpLocks/>
                  <a:stCxn id="126" idx="0"/>
                  <a:endCxn id="130" idx="2"/>
                </p:cNvCxnSpPr>
                <p:nvPr/>
              </p:nvCxnSpPr>
              <p:spPr>
                <a:xfrm flipH="1" flipV="1">
                  <a:off x="9021734" y="4666864"/>
                  <a:ext cx="62407" cy="798257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10" name="テキスト ボックス 209">
              <a:extLst>
                <a:ext uri="{FF2B5EF4-FFF2-40B4-BE49-F238E27FC236}">
                  <a16:creationId xmlns:a16="http://schemas.microsoft.com/office/drawing/2014/main" id="{4CDA0B1F-EE6C-1BEA-7787-063203032E46}"/>
                </a:ext>
              </a:extLst>
            </p:cNvPr>
            <p:cNvSpPr txBox="1"/>
            <p:nvPr/>
          </p:nvSpPr>
          <p:spPr>
            <a:xfrm>
              <a:off x="70967" y="6166678"/>
              <a:ext cx="51800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kumimoji="1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１）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経費見積書</a:t>
              </a: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総括表における経費項目は（キ）伝送用専用線に該当。</a:t>
              </a:r>
              <a:endPara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kumimoji="1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２）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経費見積書</a:t>
              </a: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総括表における経費項目は（イ）局舎に該当。</a:t>
              </a:r>
              <a:endPara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2" name="グラフィックス 1" descr="基地局">
            <a:extLst>
              <a:ext uri="{FF2B5EF4-FFF2-40B4-BE49-F238E27FC236}">
                <a16:creationId xmlns:a16="http://schemas.microsoft.com/office/drawing/2014/main" id="{2F6E0CE0-6FF4-9345-E974-A4D9D200E2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44341" y="2334438"/>
            <a:ext cx="319717" cy="706727"/>
          </a:xfrm>
          <a:prstGeom prst="rect">
            <a:avLst/>
          </a:prstGeom>
        </p:spPr>
      </p:pic>
      <p:sp>
        <p:nvSpPr>
          <p:cNvPr id="3" name="Text Box 85">
            <a:extLst>
              <a:ext uri="{FF2B5EF4-FFF2-40B4-BE49-F238E27FC236}">
                <a16:creationId xmlns:a16="http://schemas.microsoft.com/office/drawing/2014/main" id="{522083F1-C6E5-192C-D2BD-3C844F5A5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8682" y="2526705"/>
            <a:ext cx="1283110" cy="215444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800" b="1" dirty="0">
                <a:latin typeface="HG丸ｺﾞｼｯｸM-PRO" pitchFamily="50" charset="-128"/>
                <a:ea typeface="HG丸ｺﾞｼｯｸM-PRO" pitchFamily="50" charset="-128"/>
              </a:rPr>
              <a:t>（オ）送受信アンテナ</a:t>
            </a:r>
            <a:endParaRPr lang="ja-JP" altLang="en-US" sz="8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Text Box 85">
            <a:extLst>
              <a:ext uri="{FF2B5EF4-FFF2-40B4-BE49-F238E27FC236}">
                <a16:creationId xmlns:a16="http://schemas.microsoft.com/office/drawing/2014/main" id="{CF02F2DC-803E-AE12-1464-9BC2885AE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324" y="3394376"/>
            <a:ext cx="1240891" cy="215444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8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（オ）送受信アンテナ</a:t>
            </a:r>
          </a:p>
        </p:txBody>
      </p:sp>
    </p:spTree>
    <p:extLst>
      <p:ext uri="{BB962C8B-B14F-4D97-AF65-F5344CB8AC3E}">
        <p14:creationId xmlns:p14="http://schemas.microsoft.com/office/powerpoint/2010/main" val="1176574008"/>
      </p:ext>
    </p:extLst>
  </p:cSld>
  <p:clrMapOvr>
    <a:masterClrMapping/>
  </p:clrMapOvr>
</p:sld>
</file>

<file path=ppt/theme/theme1.xml><?xml version="1.0" encoding="utf-8"?>
<a:theme xmlns:a="http://schemas.openxmlformats.org/drawingml/2006/main" name="3_オリジナル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8E8E8"/>
        </a:solidFill>
        <a:ln w="9525">
          <a:noFill/>
        </a:ln>
        <a:effectLst/>
      </a:spPr>
      <a:bodyPr rot="0" spcFirstLastPara="0" vertOverflow="overflow" horzOverflow="overflow" vert="horz" wrap="square" lIns="144000" tIns="0" rIns="144000" bIns="252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1400" dirty="0" smtClean="0">
            <a:solidFill>
              <a:schemeClr val="tx1"/>
            </a:solidFill>
            <a:latin typeface="HGPｺﾞｼｯｸM" panose="020B0600000000000000" pitchFamily="50" charset="-128"/>
            <a:ea typeface="HGPｺﾞｼｯｸM" panose="020B0600000000000000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 anchor="t">
        <a:spAutoFit/>
      </a:bodyPr>
      <a:lstStyle>
        <a:defPPr algn="l" rtl="0" fontAlgn="base">
          <a:spcBef>
            <a:spcPct val="0"/>
          </a:spcBef>
          <a:spcAft>
            <a:spcPct val="0"/>
          </a:spcAft>
          <a:defRPr kumimoji="1" dirty="0">
            <a:solidFill>
              <a:srgbClr val="000000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CIAJテンプレートA" id="{B342F018-600C-4F02-A6EC-815F330F6343}" vid="{29DF94B7-8FE1-427B-8C4A-82CA536C228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CIAJテンプレートA</Template>
  <TotalTime>734</TotalTime>
  <Words>543</Words>
  <Application>Microsoft Office PowerPoint</Application>
  <PresentationFormat>ユーザー設定</PresentationFormat>
  <Paragraphs>61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HG丸ｺﾞｼｯｸM-PRO</vt:lpstr>
      <vt:lpstr>Meiryo UI</vt:lpstr>
      <vt:lpstr>ＭＳ Ｐゴシック</vt:lpstr>
      <vt:lpstr>UD デジタル 教科書体 NK-R</vt:lpstr>
      <vt:lpstr>Arial</vt:lpstr>
      <vt:lpstr>Calibri</vt:lpstr>
      <vt:lpstr>Verdana</vt:lpstr>
      <vt:lpstr>3_オリジナルテンプレート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プレゼンテーションタイトル</dc:title>
  <dc:creator>t-ashihara</dc:creator>
  <cp:lastModifiedBy>智美 渡辺</cp:lastModifiedBy>
  <cp:revision>39</cp:revision>
  <dcterms:created xsi:type="dcterms:W3CDTF">2022-11-01T09:52:40Z</dcterms:created>
  <dcterms:modified xsi:type="dcterms:W3CDTF">2024-07-31T02:16:39Z</dcterms:modified>
</cp:coreProperties>
</file>