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87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391497-80AD-7DC9-9E28-55B0E59C96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017DF37-3115-C335-C6D0-C7BC302A66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C1B1B12-88E4-F47D-F3B8-E20B9EBE9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F3E11-B03F-4ED1-8D98-83473B5A8120}" type="datetimeFigureOut">
              <a:rPr kumimoji="1" lang="ja-JP" altLang="en-US" smtClean="0"/>
              <a:t>2024/7/25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4469C7B-12B5-EB39-1053-DFBD2E6A5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3419D54-0F94-6513-A2FC-F67501D0D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AB040-F336-4ED7-B31A-1135FE4D18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7763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02B29F-61EA-2E48-15D0-31C6BD707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3471BDC-69A6-E54E-389B-7D8ADCD0AF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B2651C4-B16F-9418-5A1C-C5D04898A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F3E11-B03F-4ED1-8D98-83473B5A8120}" type="datetimeFigureOut">
              <a:rPr kumimoji="1" lang="ja-JP" altLang="en-US" smtClean="0"/>
              <a:t>2024/7/25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C7C90C0-A07B-B1C1-9611-4A48F5B94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C194B89-25AC-F366-6C46-31C64D898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AB040-F336-4ED7-B31A-1135FE4D18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8297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C4F3620-0401-F358-69C8-8E2C4F339B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EA8D02D-6967-E344-0FA3-93E20541B7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9300A11-9471-395E-F345-A4BF7B873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F3E11-B03F-4ED1-8D98-83473B5A8120}" type="datetimeFigureOut">
              <a:rPr kumimoji="1" lang="ja-JP" altLang="en-US" smtClean="0"/>
              <a:t>2024/7/25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6A317EA-0668-8E4C-CECD-4C703252D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C8B15B-DC96-05B9-6E5E-47A19A41E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AB040-F336-4ED7-B31A-1135FE4D18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7986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239059A-D906-58CE-74A2-6BD5EFD8F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8A1836-D2C6-C69F-E97A-EB9C215202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B1CDB64-6866-7A52-DCB9-DD321D2F7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F3E11-B03F-4ED1-8D98-83473B5A8120}" type="datetimeFigureOut">
              <a:rPr kumimoji="1" lang="ja-JP" altLang="en-US" smtClean="0"/>
              <a:t>2024/7/25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C34E020-7B65-9890-6983-204EE46F6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8462CB7-3766-EBFC-6B0D-D6221BF3E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AB040-F336-4ED7-B31A-1135FE4D18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7143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C688CC-F162-78B6-2B26-E11F671FC8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77897BF-9568-0C8C-3B6F-ECA9585413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378093-729E-9650-F710-6B68957B9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F3E11-B03F-4ED1-8D98-83473B5A8120}" type="datetimeFigureOut">
              <a:rPr kumimoji="1" lang="ja-JP" altLang="en-US" smtClean="0"/>
              <a:t>2024/7/25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14140CF-7142-D05F-5E7B-A9A7EC2D3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53E6C0B-AC8A-B368-FB6C-7BEF5DE05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AB040-F336-4ED7-B31A-1135FE4D18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5626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F32C7A-8666-BA84-ED2D-6F3BDC3F4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7C7B37B-A0C2-0B86-7A77-B6766DB6FC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2498C2F-8A8D-0624-E1CC-DB62CCC06A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31E5E2C-33E9-0BF4-EC3D-D17C1EC4D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F3E11-B03F-4ED1-8D98-83473B5A8120}" type="datetimeFigureOut">
              <a:rPr kumimoji="1" lang="ja-JP" altLang="en-US" smtClean="0"/>
              <a:t>2024/7/25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0A37E7C-5BB5-C3E6-8137-663651F1E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B6522CA-3FD4-BCB9-1CAF-8F25FEFF2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AB040-F336-4ED7-B31A-1135FE4D18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7373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0A2347-4BAB-F7F3-7AE0-AF3A3C8C1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DD710BD-6EFA-9F92-E5B5-083E15C060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89331A2-70A3-A079-9981-B562896FEA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3ED7F08-E3BC-6D92-891B-7CBA462F6A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EDC51C6-A318-08A3-1F29-5BC98E7B74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D1AC1A7-A0CF-A955-F00A-798EE0F9BB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F3E11-B03F-4ED1-8D98-83473B5A8120}" type="datetimeFigureOut">
              <a:rPr kumimoji="1" lang="ja-JP" altLang="en-US" smtClean="0"/>
              <a:t>2024/7/25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DC5C871-58E4-9CF5-5D02-BB8B2103B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D20D35A-498B-4CF4-5595-EA26646FF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AB040-F336-4ED7-B31A-1135FE4D18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1304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F32BBF-E4AD-C282-225A-21272F219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0878CFD-E28D-E8DF-021D-60705C4C5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F3E11-B03F-4ED1-8D98-83473B5A8120}" type="datetimeFigureOut">
              <a:rPr kumimoji="1" lang="ja-JP" altLang="en-US" smtClean="0"/>
              <a:t>2024/7/25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C39ACE1-4C59-F56C-D7FB-82FD1DECF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A979CBD-74F9-D508-A1DC-391879C3E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AB040-F336-4ED7-B31A-1135FE4D18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5480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921E270-3C31-3F8C-E9AD-28AFFFC30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F3E11-B03F-4ED1-8D98-83473B5A8120}" type="datetimeFigureOut">
              <a:rPr kumimoji="1" lang="ja-JP" altLang="en-US" smtClean="0"/>
              <a:t>2024/7/25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0C08E98-FDF6-8FD9-B12A-29B33E589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A36F289-D069-3EC1-EB40-E675346CA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AB040-F336-4ED7-B31A-1135FE4D18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089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578B3D-F911-B6A4-DB19-812EB2DE0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EAEB3E4-5254-7808-9CAB-85C9B23144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7683B83-428F-0135-6756-F15A69B99E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28533CE-4648-A2EC-29A9-4573B1785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F3E11-B03F-4ED1-8D98-83473B5A8120}" type="datetimeFigureOut">
              <a:rPr kumimoji="1" lang="ja-JP" altLang="en-US" smtClean="0"/>
              <a:t>2024/7/25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0AB804A-09A9-F8FE-00FD-BB22DBF0D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BC910A6-4AC8-3439-821B-97A942F51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AB040-F336-4ED7-B31A-1135FE4D18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6390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B89164-7746-29E1-4145-3DB51A58F6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06DF081-E393-D65F-46CC-08CEDE9B71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F1022F6-0FEC-675F-45B1-BDC4518511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52CE5CA-CB67-C91E-C313-6B08BF35A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F3E11-B03F-4ED1-8D98-83473B5A8120}" type="datetimeFigureOut">
              <a:rPr kumimoji="1" lang="ja-JP" altLang="en-US" smtClean="0"/>
              <a:t>2024/7/25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A28D5BA-3F89-C88E-D879-564818082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0D02B53-F278-EB63-B34E-EE0949AC7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AB040-F336-4ED7-B31A-1135FE4D18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4132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A62475B-36C4-039B-1798-2F956DA7B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462796D-9937-056D-2A43-6E6E85C464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4E2E2B2-93FF-481C-E94F-F4EB13BA66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F3E11-B03F-4ED1-8D98-83473B5A8120}" type="datetimeFigureOut">
              <a:rPr kumimoji="1" lang="ja-JP" altLang="en-US" smtClean="0"/>
              <a:t>2024/7/25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DE3C23D-0FF0-4A36-A3C5-260F8CF956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68CAE2E-D01D-27CE-8B3C-BA8DEC9D03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9AB040-F336-4ED7-B31A-1135FE4D18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8826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5248A5F-1557-970B-2BC6-ED8066373837}"/>
              </a:ext>
            </a:extLst>
          </p:cNvPr>
          <p:cNvSpPr/>
          <p:nvPr/>
        </p:nvSpPr>
        <p:spPr>
          <a:xfrm>
            <a:off x="2185501" y="61926"/>
            <a:ext cx="7552963" cy="696445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2000" dirty="0">
                <a:solidFill>
                  <a:sysClr val="windowText" lastClr="000000"/>
                </a:solidFill>
              </a:rPr>
              <a:t>用地付近の見取り図及びサービス提供地域のイメージ</a:t>
            </a:r>
            <a:r>
              <a:rPr kumimoji="1" lang="en-US" altLang="ja-JP" sz="2000" dirty="0">
                <a:solidFill>
                  <a:sysClr val="windowText" lastClr="000000"/>
                </a:solidFill>
              </a:rPr>
              <a:t>_</a:t>
            </a:r>
            <a:r>
              <a:rPr kumimoji="1" lang="ja-JP" altLang="en-US" sz="2000" dirty="0">
                <a:solidFill>
                  <a:sysClr val="windowText" lastClr="000000"/>
                </a:solidFill>
              </a:rPr>
              <a:t>例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99A6C459-9749-2E2B-E9B2-753A5ABABE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9518" y="859971"/>
            <a:ext cx="7552963" cy="583450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964477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</Words>
  <Application>Microsoft Office PowerPoint</Application>
  <PresentationFormat>ワイド画面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r-takiguchi</dc:creator>
  <cp:lastModifiedBy>r-takiguchi</cp:lastModifiedBy>
  <cp:revision>3</cp:revision>
  <dcterms:created xsi:type="dcterms:W3CDTF">2024-07-10T07:30:33Z</dcterms:created>
  <dcterms:modified xsi:type="dcterms:W3CDTF">2024-07-24T21:08:16Z</dcterms:modified>
</cp:coreProperties>
</file>