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931EDA-E344-4FB4-8FF8-17EE0C09F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4EEBFAC-FCAC-46F4-97DC-E0A4B3EA8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3A754B-B09D-4005-9307-F6AA4AC4D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68C199-633C-4C3D-BAD1-46D62697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E1B66B-755C-4B67-BB64-253ACA183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06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AF05F6-BC63-41B5-B452-7B6911060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FDFF2D-94F4-4D9D-8AB5-467611AE6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48F02B-98CC-4CD6-90A4-A91628A0B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0FBD23-66A4-4CA0-B679-D06E87BC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0EF9E5-D45A-40BA-BD24-DD3CE3034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86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EED675-E79D-4271-8BFC-33D9FB5BCB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D2ACD4-1CC2-4EB4-AA43-07669EBF0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DF7FFE-1DDD-4AE9-88D9-7BCF8758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D60B90-692D-4C8F-9DAB-19AC6B5F8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57FEAA-15E9-468F-848D-AA31BBC47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7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9115DA-EF34-483E-A13C-4A0E27F7A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30049B-C72D-45C4-A786-043EB75FB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9D73A4-F93F-4DE4-803E-A2A6F9D7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8C3B7B-1F33-4828-9A68-0C8F00E68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03F74B-88BE-4106-81F3-56CBED779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75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1120AF-A28A-4016-A1F6-98FF71B7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C3421F-7902-44CC-BA61-51854B415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C1E40F-0A71-44E7-A4B2-A5A7466C0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A9BF93-C536-4B6D-8C75-595B2B9A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0E7131-0B8E-4658-9E78-1EB7B6937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65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DA4A7B-A1A8-4BB7-A86B-74C594429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1C859E-F4B8-46C3-BF1B-21C1FE3A3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482478C-043B-4CFE-9C53-A3426E4A1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A5EB76-787D-4422-9FC8-B4801AA32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44E99F-3710-4522-9D95-9FB2EE825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C4BC71-3134-405D-A162-5DA9DD8DD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04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B15014-A392-4FA3-8684-3FC7571BB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B71AE8-5BBD-4184-A063-8FF05DE85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FE212C7-C45D-4058-A71A-FC164DF10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217CE04-2DBF-4AA8-AE4D-C2075D249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302832F-D1D6-4DDB-821B-11ED0E99B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F09524C-C8B2-4C31-B2E2-5F09EEC5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98E0416-BCDC-48D2-A243-0C35E1D25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2A5D58-A735-41B3-B5CD-EC41D73DE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24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5D0AF1-247F-437F-8F58-FE9D569FF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220C1F-EA07-4978-844C-789A5C4A7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B5480DB-02F8-4B90-A57E-608D64258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F058FB0-CBB7-45CC-80F9-D3BC498AA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72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0BDBF97-FE06-44EF-88F4-4FFD0BF57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CC9A83-5967-43BC-9CCF-ECC6F5FF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E682A08-980B-4658-81B9-0C4A7C0E0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60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66681-EF62-4066-BBBA-E83296038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4F655D-219E-4463-B29C-8577B40B7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E65CAE-7BB8-4193-91AE-854D0C63AA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6B2B62-C123-4B75-811B-CDA173651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8F0E09-99E4-4E55-8ACC-332270CBB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F8D33-9470-4DD7-8298-1C14721A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48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628C8-B546-4410-B2D3-96492A9B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2326852-3CCE-4BD3-8E3C-E46BCA24F5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E48E89-E8E5-492A-A360-61F328102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F8AFF8-5C5E-4E05-874D-070AB2F8C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915A4D-839B-451C-AE90-9551FD493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323B17-796C-40B4-94BA-8F8E3222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69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D560284-5B17-4FEF-BE98-98AF0151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FDB723-BF2D-4087-8687-940F2D7C5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C0852A-7030-4555-AAA1-86916A823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2120D-690B-4C45-B836-CD56E90D1F3A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DABA8D-46C3-46D8-9BBC-61FF8B22A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C84A41-B997-4DA2-9381-96B6C8C52D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CCE40-C2EF-48F7-A4F4-FF7545E95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93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787C5932-C686-41A3-8A78-0F5E8BB50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16" y="154031"/>
            <a:ext cx="10486962" cy="654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911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j-sasano</dc:creator>
  <cp:lastModifiedBy>j-sasano</cp:lastModifiedBy>
  <cp:revision>1</cp:revision>
  <dcterms:created xsi:type="dcterms:W3CDTF">2022-01-17T22:28:24Z</dcterms:created>
  <dcterms:modified xsi:type="dcterms:W3CDTF">2022-01-17T22:28:53Z</dcterms:modified>
</cp:coreProperties>
</file>